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312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566BB03-79B8-4390-9F97-7DAD5D4B7484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n-US"/>
        </a:p>
      </dgm:t>
    </dgm:pt>
    <dgm:pt modelId="{7FA8DC55-B391-4DF3-959B-EDE71F285B09}">
      <dgm:prSet phldrT="[Text]" phldr="1"/>
      <dgm:spPr/>
      <dgm:t>
        <a:bodyPr/>
        <a:lstStyle/>
        <a:p>
          <a:endParaRPr lang="en-US"/>
        </a:p>
      </dgm:t>
    </dgm:pt>
    <dgm:pt modelId="{2A62E95E-927D-432D-8272-DEAE3EDBD185}" type="parTrans" cxnId="{6EB1F3F0-821C-4457-9179-DD53DB4275DB}">
      <dgm:prSet/>
      <dgm:spPr/>
      <dgm:t>
        <a:bodyPr/>
        <a:lstStyle/>
        <a:p>
          <a:endParaRPr lang="en-US"/>
        </a:p>
      </dgm:t>
    </dgm:pt>
    <dgm:pt modelId="{E310F4E6-3067-43FF-B36E-C8B4F1E60D15}" type="sibTrans" cxnId="{6EB1F3F0-821C-4457-9179-DD53DB4275DB}">
      <dgm:prSet/>
      <dgm:spPr/>
      <dgm:t>
        <a:bodyPr/>
        <a:lstStyle/>
        <a:p>
          <a:endParaRPr lang="en-US"/>
        </a:p>
      </dgm:t>
    </dgm:pt>
    <dgm:pt modelId="{7936C91D-A63B-4D33-BA2E-6AE2F1783AAF}">
      <dgm:prSet phldrT="[Text]" phldr="1"/>
      <dgm:spPr/>
      <dgm:t>
        <a:bodyPr/>
        <a:lstStyle/>
        <a:p>
          <a:endParaRPr lang="en-US" dirty="0"/>
        </a:p>
      </dgm:t>
    </dgm:pt>
    <dgm:pt modelId="{0C8ED0BE-7106-482D-AD91-D28A19B834B6}" type="parTrans" cxnId="{7BD256F8-A7F4-4862-819C-59527F06CEEA}">
      <dgm:prSet/>
      <dgm:spPr/>
      <dgm:t>
        <a:bodyPr/>
        <a:lstStyle/>
        <a:p>
          <a:endParaRPr lang="en-US"/>
        </a:p>
      </dgm:t>
    </dgm:pt>
    <dgm:pt modelId="{A2244DEA-31B2-4688-8F32-E3660BD00C4C}" type="sibTrans" cxnId="{7BD256F8-A7F4-4862-819C-59527F06CEEA}">
      <dgm:prSet/>
      <dgm:spPr/>
      <dgm:t>
        <a:bodyPr/>
        <a:lstStyle/>
        <a:p>
          <a:endParaRPr lang="en-US"/>
        </a:p>
      </dgm:t>
    </dgm:pt>
    <dgm:pt modelId="{E8981AF4-91AC-4786-9D6A-7FB89B7FE294}">
      <dgm:prSet phldrT="[Text]" phldr="1"/>
      <dgm:spPr/>
      <dgm:t>
        <a:bodyPr/>
        <a:lstStyle/>
        <a:p>
          <a:endParaRPr lang="en-US"/>
        </a:p>
      </dgm:t>
    </dgm:pt>
    <dgm:pt modelId="{A71BA102-035C-4B83-825B-70714A7F5D88}" type="parTrans" cxnId="{A40ABD15-3D30-4F3B-B206-040051245A55}">
      <dgm:prSet/>
      <dgm:spPr/>
      <dgm:t>
        <a:bodyPr/>
        <a:lstStyle/>
        <a:p>
          <a:endParaRPr lang="en-US"/>
        </a:p>
      </dgm:t>
    </dgm:pt>
    <dgm:pt modelId="{D0D4CAAC-10AE-48D1-88E0-5C2C8D5FC162}" type="sibTrans" cxnId="{A40ABD15-3D30-4F3B-B206-040051245A55}">
      <dgm:prSet/>
      <dgm:spPr/>
      <dgm:t>
        <a:bodyPr/>
        <a:lstStyle/>
        <a:p>
          <a:endParaRPr lang="en-US"/>
        </a:p>
      </dgm:t>
    </dgm:pt>
    <dgm:pt modelId="{0AC0D34F-7B87-4B5A-ADD8-A13B69AE34B1}">
      <dgm:prSet phldrT="[Text]" phldr="1"/>
      <dgm:spPr/>
      <dgm:t>
        <a:bodyPr/>
        <a:lstStyle/>
        <a:p>
          <a:endParaRPr lang="en-US"/>
        </a:p>
      </dgm:t>
    </dgm:pt>
    <dgm:pt modelId="{19DD106F-F2A6-43F9-BC8C-2453AE7568CB}" type="parTrans" cxnId="{74F1C427-7825-4C42-A3C4-EE9E36F74BD2}">
      <dgm:prSet/>
      <dgm:spPr/>
      <dgm:t>
        <a:bodyPr/>
        <a:lstStyle/>
        <a:p>
          <a:endParaRPr lang="en-US"/>
        </a:p>
      </dgm:t>
    </dgm:pt>
    <dgm:pt modelId="{3E5D6257-A9F8-4CCA-8BBA-00FEBEF64A67}" type="sibTrans" cxnId="{74F1C427-7825-4C42-A3C4-EE9E36F74BD2}">
      <dgm:prSet/>
      <dgm:spPr/>
      <dgm:t>
        <a:bodyPr/>
        <a:lstStyle/>
        <a:p>
          <a:endParaRPr lang="en-US"/>
        </a:p>
      </dgm:t>
    </dgm:pt>
    <dgm:pt modelId="{D2872E31-5FF6-4DFE-9CD6-216C9243C946}">
      <dgm:prSet phldrT="[Text]" phldr="1"/>
      <dgm:spPr/>
      <dgm:t>
        <a:bodyPr/>
        <a:lstStyle/>
        <a:p>
          <a:endParaRPr lang="en-US"/>
        </a:p>
      </dgm:t>
    </dgm:pt>
    <dgm:pt modelId="{6B0A54C2-323F-46C4-84D0-52CF35B31430}" type="parTrans" cxnId="{88D2F334-0D46-4699-B829-6B226D603BCD}">
      <dgm:prSet/>
      <dgm:spPr/>
      <dgm:t>
        <a:bodyPr/>
        <a:lstStyle/>
        <a:p>
          <a:endParaRPr lang="en-US"/>
        </a:p>
      </dgm:t>
    </dgm:pt>
    <dgm:pt modelId="{AD96EE1A-F404-4771-A31D-D3BDC732B569}" type="sibTrans" cxnId="{88D2F334-0D46-4699-B829-6B226D603BCD}">
      <dgm:prSet/>
      <dgm:spPr/>
      <dgm:t>
        <a:bodyPr/>
        <a:lstStyle/>
        <a:p>
          <a:endParaRPr lang="en-US"/>
        </a:p>
      </dgm:t>
    </dgm:pt>
    <dgm:pt modelId="{4293095A-E4E1-4606-BB4C-3C977ED8A8C4}">
      <dgm:prSet phldrT="[Text]" phldr="1"/>
      <dgm:spPr/>
      <dgm:t>
        <a:bodyPr/>
        <a:lstStyle/>
        <a:p>
          <a:endParaRPr lang="en-US"/>
        </a:p>
      </dgm:t>
    </dgm:pt>
    <dgm:pt modelId="{CECA75EC-8F5C-4AA3-898A-434FE3BEFE27}" type="parTrans" cxnId="{C587826E-1D28-4E48-A11C-89E32924B6F0}">
      <dgm:prSet/>
      <dgm:spPr/>
      <dgm:t>
        <a:bodyPr/>
        <a:lstStyle/>
        <a:p>
          <a:endParaRPr lang="en-US"/>
        </a:p>
      </dgm:t>
    </dgm:pt>
    <dgm:pt modelId="{0453F7E1-D7CA-486C-B1CD-10D289BCEA7E}" type="sibTrans" cxnId="{C587826E-1D28-4E48-A11C-89E32924B6F0}">
      <dgm:prSet/>
      <dgm:spPr/>
      <dgm:t>
        <a:bodyPr/>
        <a:lstStyle/>
        <a:p>
          <a:endParaRPr lang="en-US"/>
        </a:p>
      </dgm:t>
    </dgm:pt>
    <dgm:pt modelId="{FF57C11C-F12A-44C4-A6A7-9B7CD8008A3C}" type="pres">
      <dgm:prSet presAssocID="{4566BB03-79B8-4390-9F97-7DAD5D4B7484}" presName="Name0" presStyleCnt="0">
        <dgm:presLayoutVars>
          <dgm:chMax/>
          <dgm:chPref/>
          <dgm:dir/>
          <dgm:animLvl val="lvl"/>
        </dgm:presLayoutVars>
      </dgm:prSet>
      <dgm:spPr/>
    </dgm:pt>
    <dgm:pt modelId="{ACAE0BB7-C362-4D90-96C1-353EAD867CA9}" type="pres">
      <dgm:prSet presAssocID="{7FA8DC55-B391-4DF3-959B-EDE71F285B09}" presName="composite" presStyleCnt="0"/>
      <dgm:spPr/>
    </dgm:pt>
    <dgm:pt modelId="{70BCA67A-49AC-48B0-A9D0-F7B1CB952DD8}" type="pres">
      <dgm:prSet presAssocID="{7FA8DC55-B391-4DF3-959B-EDE71F285B09}" presName="Parent1" presStyleLbl="node1" presStyleIdx="0" presStyleCnt="6" custLinFactX="100000" custLinFactNeighborX="119022" custLinFactNeighborY="95036">
        <dgm:presLayoutVars>
          <dgm:chMax val="1"/>
          <dgm:chPref val="1"/>
          <dgm:bulletEnabled val="1"/>
        </dgm:presLayoutVars>
      </dgm:prSet>
      <dgm:spPr/>
    </dgm:pt>
    <dgm:pt modelId="{AA419339-582D-4DB9-A2A8-0BF309D609D7}" type="pres">
      <dgm:prSet presAssocID="{7FA8DC55-B391-4DF3-959B-EDE71F285B09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742AE23-A597-4551-A8A8-31D0604CAFE5}" type="pres">
      <dgm:prSet presAssocID="{7FA8DC55-B391-4DF3-959B-EDE71F285B09}" presName="BalanceSpacing" presStyleCnt="0"/>
      <dgm:spPr/>
    </dgm:pt>
    <dgm:pt modelId="{A4669260-6698-4DAF-9F9B-4C2668D4EE41}" type="pres">
      <dgm:prSet presAssocID="{7FA8DC55-B391-4DF3-959B-EDE71F285B09}" presName="BalanceSpacing1" presStyleCnt="0"/>
      <dgm:spPr/>
    </dgm:pt>
    <dgm:pt modelId="{3142693D-4589-4167-8DEF-E71326F6595D}" type="pres">
      <dgm:prSet presAssocID="{E310F4E6-3067-43FF-B36E-C8B4F1E60D15}" presName="Accent1Text" presStyleLbl="node1" presStyleIdx="1" presStyleCnt="6"/>
      <dgm:spPr/>
    </dgm:pt>
    <dgm:pt modelId="{6DCF9F99-9527-4FFC-8D4D-4F36D58C5E38}" type="pres">
      <dgm:prSet presAssocID="{E310F4E6-3067-43FF-B36E-C8B4F1E60D15}" presName="spaceBetweenRectangles" presStyleCnt="0"/>
      <dgm:spPr/>
    </dgm:pt>
    <dgm:pt modelId="{DB3E18B3-B53B-4ECF-B019-45C9906F7999}" type="pres">
      <dgm:prSet presAssocID="{E8981AF4-91AC-4786-9D6A-7FB89B7FE294}" presName="composite" presStyleCnt="0"/>
      <dgm:spPr/>
    </dgm:pt>
    <dgm:pt modelId="{A432B51B-4EF7-42E3-B308-4A99901FE670}" type="pres">
      <dgm:prSet presAssocID="{E8981AF4-91AC-4786-9D6A-7FB89B7FE294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C619E81D-E134-4940-9AFE-FD1CB2D0AE9C}" type="pres">
      <dgm:prSet presAssocID="{E8981AF4-91AC-4786-9D6A-7FB89B7FE294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57402F21-AF06-42D1-90D8-4E4DABF240BB}" type="pres">
      <dgm:prSet presAssocID="{E8981AF4-91AC-4786-9D6A-7FB89B7FE294}" presName="BalanceSpacing" presStyleCnt="0"/>
      <dgm:spPr/>
    </dgm:pt>
    <dgm:pt modelId="{40283503-614A-4C1E-8EC5-68449C02DA9F}" type="pres">
      <dgm:prSet presAssocID="{E8981AF4-91AC-4786-9D6A-7FB89B7FE294}" presName="BalanceSpacing1" presStyleCnt="0"/>
      <dgm:spPr/>
    </dgm:pt>
    <dgm:pt modelId="{C40F7C2C-5E61-4258-9078-9E4465DC5E3B}" type="pres">
      <dgm:prSet presAssocID="{D0D4CAAC-10AE-48D1-88E0-5C2C8D5FC162}" presName="Accent1Text" presStyleLbl="node1" presStyleIdx="3" presStyleCnt="6"/>
      <dgm:spPr/>
    </dgm:pt>
    <dgm:pt modelId="{E15A1438-32C9-4447-8B81-8BB92B0CD6CC}" type="pres">
      <dgm:prSet presAssocID="{D0D4CAAC-10AE-48D1-88E0-5C2C8D5FC162}" presName="spaceBetweenRectangles" presStyleCnt="0"/>
      <dgm:spPr/>
    </dgm:pt>
    <dgm:pt modelId="{95E92A37-80E3-491C-93AE-CAFAF38A9F42}" type="pres">
      <dgm:prSet presAssocID="{D2872E31-5FF6-4DFE-9CD6-216C9243C946}" presName="composite" presStyleCnt="0"/>
      <dgm:spPr/>
    </dgm:pt>
    <dgm:pt modelId="{DC769520-1C1C-4DBF-89A4-B4B80555A0C8}" type="pres">
      <dgm:prSet presAssocID="{D2872E31-5FF6-4DFE-9CD6-216C9243C946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C1CA94E5-1739-4534-9C7A-B7D44F454227}" type="pres">
      <dgm:prSet presAssocID="{D2872E31-5FF6-4DFE-9CD6-216C9243C946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B7A57CF-2E87-4EBA-9FFE-021B1637375F}" type="pres">
      <dgm:prSet presAssocID="{D2872E31-5FF6-4DFE-9CD6-216C9243C946}" presName="BalanceSpacing" presStyleCnt="0"/>
      <dgm:spPr/>
    </dgm:pt>
    <dgm:pt modelId="{7C5DCEF3-E777-4292-9BA0-20D9E567C48D}" type="pres">
      <dgm:prSet presAssocID="{D2872E31-5FF6-4DFE-9CD6-216C9243C946}" presName="BalanceSpacing1" presStyleCnt="0"/>
      <dgm:spPr/>
    </dgm:pt>
    <dgm:pt modelId="{CEC325D5-AD51-412C-A129-A7618C4D9C7E}" type="pres">
      <dgm:prSet presAssocID="{AD96EE1A-F404-4771-A31D-D3BDC732B569}" presName="Accent1Text" presStyleLbl="node1" presStyleIdx="5" presStyleCnt="6"/>
      <dgm:spPr/>
    </dgm:pt>
  </dgm:ptLst>
  <dgm:cxnLst>
    <dgm:cxn modelId="{A40ABD15-3D30-4F3B-B206-040051245A55}" srcId="{4566BB03-79B8-4390-9F97-7DAD5D4B7484}" destId="{E8981AF4-91AC-4786-9D6A-7FB89B7FE294}" srcOrd="1" destOrd="0" parTransId="{A71BA102-035C-4B83-825B-70714A7F5D88}" sibTransId="{D0D4CAAC-10AE-48D1-88E0-5C2C8D5FC162}"/>
    <dgm:cxn modelId="{88D2F334-0D46-4699-B829-6B226D603BCD}" srcId="{4566BB03-79B8-4390-9F97-7DAD5D4B7484}" destId="{D2872E31-5FF6-4DFE-9CD6-216C9243C946}" srcOrd="2" destOrd="0" parTransId="{6B0A54C2-323F-46C4-84D0-52CF35B31430}" sibTransId="{AD96EE1A-F404-4771-A31D-D3BDC732B569}"/>
    <dgm:cxn modelId="{C61BE3D8-61CF-4582-9ED9-2777ADCFFE15}" type="presOf" srcId="{0AC0D34F-7B87-4B5A-ADD8-A13B69AE34B1}" destId="{C619E81D-E134-4940-9AFE-FD1CB2D0AE9C}" srcOrd="0" destOrd="0" presId="urn:microsoft.com/office/officeart/2008/layout/AlternatingHexagons"/>
    <dgm:cxn modelId="{2ED47CCD-4F32-4BAE-9260-E5F018882464}" type="presOf" srcId="{7FA8DC55-B391-4DF3-959B-EDE71F285B09}" destId="{70BCA67A-49AC-48B0-A9D0-F7B1CB952DD8}" srcOrd="0" destOrd="0" presId="urn:microsoft.com/office/officeart/2008/layout/AlternatingHexagons"/>
    <dgm:cxn modelId="{312404B5-A091-487B-B58C-EE30A7BC15F2}" type="presOf" srcId="{4293095A-E4E1-4606-BB4C-3C977ED8A8C4}" destId="{C1CA94E5-1739-4534-9C7A-B7D44F454227}" srcOrd="0" destOrd="0" presId="urn:microsoft.com/office/officeart/2008/layout/AlternatingHexagons"/>
    <dgm:cxn modelId="{6EB1F3F0-821C-4457-9179-DD53DB4275DB}" srcId="{4566BB03-79B8-4390-9F97-7DAD5D4B7484}" destId="{7FA8DC55-B391-4DF3-959B-EDE71F285B09}" srcOrd="0" destOrd="0" parTransId="{2A62E95E-927D-432D-8272-DEAE3EDBD185}" sibTransId="{E310F4E6-3067-43FF-B36E-C8B4F1E60D15}"/>
    <dgm:cxn modelId="{C587826E-1D28-4E48-A11C-89E32924B6F0}" srcId="{D2872E31-5FF6-4DFE-9CD6-216C9243C946}" destId="{4293095A-E4E1-4606-BB4C-3C977ED8A8C4}" srcOrd="0" destOrd="0" parTransId="{CECA75EC-8F5C-4AA3-898A-434FE3BEFE27}" sibTransId="{0453F7E1-D7CA-486C-B1CD-10D289BCEA7E}"/>
    <dgm:cxn modelId="{7BD256F8-A7F4-4862-819C-59527F06CEEA}" srcId="{7FA8DC55-B391-4DF3-959B-EDE71F285B09}" destId="{7936C91D-A63B-4D33-BA2E-6AE2F1783AAF}" srcOrd="0" destOrd="0" parTransId="{0C8ED0BE-7106-482D-AD91-D28A19B834B6}" sibTransId="{A2244DEA-31B2-4688-8F32-E3660BD00C4C}"/>
    <dgm:cxn modelId="{0251DAC1-2893-40BF-BF5C-1F9DEF48FB8F}" type="presOf" srcId="{4566BB03-79B8-4390-9F97-7DAD5D4B7484}" destId="{FF57C11C-F12A-44C4-A6A7-9B7CD8008A3C}" srcOrd="0" destOrd="0" presId="urn:microsoft.com/office/officeart/2008/layout/AlternatingHexagons"/>
    <dgm:cxn modelId="{74F1C427-7825-4C42-A3C4-EE9E36F74BD2}" srcId="{E8981AF4-91AC-4786-9D6A-7FB89B7FE294}" destId="{0AC0D34F-7B87-4B5A-ADD8-A13B69AE34B1}" srcOrd="0" destOrd="0" parTransId="{19DD106F-F2A6-43F9-BC8C-2453AE7568CB}" sibTransId="{3E5D6257-A9F8-4CCA-8BBA-00FEBEF64A67}"/>
    <dgm:cxn modelId="{16435799-A727-4525-98E0-74BEA57F1C32}" type="presOf" srcId="{D0D4CAAC-10AE-48D1-88E0-5C2C8D5FC162}" destId="{C40F7C2C-5E61-4258-9078-9E4465DC5E3B}" srcOrd="0" destOrd="0" presId="urn:microsoft.com/office/officeart/2008/layout/AlternatingHexagons"/>
    <dgm:cxn modelId="{33ACB59B-821E-41A6-A9EB-4FE2DEB06AF4}" type="presOf" srcId="{E8981AF4-91AC-4786-9D6A-7FB89B7FE294}" destId="{A432B51B-4EF7-42E3-B308-4A99901FE670}" srcOrd="0" destOrd="0" presId="urn:microsoft.com/office/officeart/2008/layout/AlternatingHexagons"/>
    <dgm:cxn modelId="{6DF21DD0-4B52-40E5-85E5-280301F18EC1}" type="presOf" srcId="{AD96EE1A-F404-4771-A31D-D3BDC732B569}" destId="{CEC325D5-AD51-412C-A129-A7618C4D9C7E}" srcOrd="0" destOrd="0" presId="urn:microsoft.com/office/officeart/2008/layout/AlternatingHexagons"/>
    <dgm:cxn modelId="{1E0E2B82-6368-483D-B8D4-C1069D5ED573}" type="presOf" srcId="{E310F4E6-3067-43FF-B36E-C8B4F1E60D15}" destId="{3142693D-4589-4167-8DEF-E71326F6595D}" srcOrd="0" destOrd="0" presId="urn:microsoft.com/office/officeart/2008/layout/AlternatingHexagons"/>
    <dgm:cxn modelId="{E5428BA4-9CE9-4378-BF6B-2F02C34882D5}" type="presOf" srcId="{D2872E31-5FF6-4DFE-9CD6-216C9243C946}" destId="{DC769520-1C1C-4DBF-89A4-B4B80555A0C8}" srcOrd="0" destOrd="0" presId="urn:microsoft.com/office/officeart/2008/layout/AlternatingHexagons"/>
    <dgm:cxn modelId="{6F4327B4-8FB5-4EA3-BAD5-16E918B8CDA1}" type="presOf" srcId="{7936C91D-A63B-4D33-BA2E-6AE2F1783AAF}" destId="{AA419339-582D-4DB9-A2A8-0BF309D609D7}" srcOrd="0" destOrd="0" presId="urn:microsoft.com/office/officeart/2008/layout/AlternatingHexagons"/>
    <dgm:cxn modelId="{C593351F-8E28-4FD6-97EF-E5E66A88778D}" type="presParOf" srcId="{FF57C11C-F12A-44C4-A6A7-9B7CD8008A3C}" destId="{ACAE0BB7-C362-4D90-96C1-353EAD867CA9}" srcOrd="0" destOrd="0" presId="urn:microsoft.com/office/officeart/2008/layout/AlternatingHexagons"/>
    <dgm:cxn modelId="{8CBE92A8-571F-4BFF-A09D-7F108023E1E4}" type="presParOf" srcId="{ACAE0BB7-C362-4D90-96C1-353EAD867CA9}" destId="{70BCA67A-49AC-48B0-A9D0-F7B1CB952DD8}" srcOrd="0" destOrd="0" presId="urn:microsoft.com/office/officeart/2008/layout/AlternatingHexagons"/>
    <dgm:cxn modelId="{D49C0A20-CE90-480C-9A5C-B4959B58317A}" type="presParOf" srcId="{ACAE0BB7-C362-4D90-96C1-353EAD867CA9}" destId="{AA419339-582D-4DB9-A2A8-0BF309D609D7}" srcOrd="1" destOrd="0" presId="urn:microsoft.com/office/officeart/2008/layout/AlternatingHexagons"/>
    <dgm:cxn modelId="{B1063EAF-59B7-4B59-880C-17558CEBB65B}" type="presParOf" srcId="{ACAE0BB7-C362-4D90-96C1-353EAD867CA9}" destId="{A742AE23-A597-4551-A8A8-31D0604CAFE5}" srcOrd="2" destOrd="0" presId="urn:microsoft.com/office/officeart/2008/layout/AlternatingHexagons"/>
    <dgm:cxn modelId="{305AB511-B774-4D78-A894-5EAC93EF76BB}" type="presParOf" srcId="{ACAE0BB7-C362-4D90-96C1-353EAD867CA9}" destId="{A4669260-6698-4DAF-9F9B-4C2668D4EE41}" srcOrd="3" destOrd="0" presId="urn:microsoft.com/office/officeart/2008/layout/AlternatingHexagons"/>
    <dgm:cxn modelId="{AFED1A01-080C-48BC-A15A-B0E2E7AB0B91}" type="presParOf" srcId="{ACAE0BB7-C362-4D90-96C1-353EAD867CA9}" destId="{3142693D-4589-4167-8DEF-E71326F6595D}" srcOrd="4" destOrd="0" presId="urn:microsoft.com/office/officeart/2008/layout/AlternatingHexagons"/>
    <dgm:cxn modelId="{F918AE33-E846-41B7-BFF9-6B3C322466A6}" type="presParOf" srcId="{FF57C11C-F12A-44C4-A6A7-9B7CD8008A3C}" destId="{6DCF9F99-9527-4FFC-8D4D-4F36D58C5E38}" srcOrd="1" destOrd="0" presId="urn:microsoft.com/office/officeart/2008/layout/AlternatingHexagons"/>
    <dgm:cxn modelId="{B0B0F4CB-5EE7-43D8-8BA8-7DA6950AE865}" type="presParOf" srcId="{FF57C11C-F12A-44C4-A6A7-9B7CD8008A3C}" destId="{DB3E18B3-B53B-4ECF-B019-45C9906F7999}" srcOrd="2" destOrd="0" presId="urn:microsoft.com/office/officeart/2008/layout/AlternatingHexagons"/>
    <dgm:cxn modelId="{D0FD9D51-09AF-4146-8E53-9F584D0BC360}" type="presParOf" srcId="{DB3E18B3-B53B-4ECF-B019-45C9906F7999}" destId="{A432B51B-4EF7-42E3-B308-4A99901FE670}" srcOrd="0" destOrd="0" presId="urn:microsoft.com/office/officeart/2008/layout/AlternatingHexagons"/>
    <dgm:cxn modelId="{4ED0EC65-FF77-46DB-B47A-8B8FD542D306}" type="presParOf" srcId="{DB3E18B3-B53B-4ECF-B019-45C9906F7999}" destId="{C619E81D-E134-4940-9AFE-FD1CB2D0AE9C}" srcOrd="1" destOrd="0" presId="urn:microsoft.com/office/officeart/2008/layout/AlternatingHexagons"/>
    <dgm:cxn modelId="{22D0BE62-6E8A-4E93-B6CE-ED97F435C59C}" type="presParOf" srcId="{DB3E18B3-B53B-4ECF-B019-45C9906F7999}" destId="{57402F21-AF06-42D1-90D8-4E4DABF240BB}" srcOrd="2" destOrd="0" presId="urn:microsoft.com/office/officeart/2008/layout/AlternatingHexagons"/>
    <dgm:cxn modelId="{4E181414-2639-4824-A0E2-FE06DBAA6BB3}" type="presParOf" srcId="{DB3E18B3-B53B-4ECF-B019-45C9906F7999}" destId="{40283503-614A-4C1E-8EC5-68449C02DA9F}" srcOrd="3" destOrd="0" presId="urn:microsoft.com/office/officeart/2008/layout/AlternatingHexagons"/>
    <dgm:cxn modelId="{910D2EC7-061A-4B9A-B0AD-52D5A3357B3A}" type="presParOf" srcId="{DB3E18B3-B53B-4ECF-B019-45C9906F7999}" destId="{C40F7C2C-5E61-4258-9078-9E4465DC5E3B}" srcOrd="4" destOrd="0" presId="urn:microsoft.com/office/officeart/2008/layout/AlternatingHexagons"/>
    <dgm:cxn modelId="{03D9C637-756D-4892-9489-CA1C9AC14298}" type="presParOf" srcId="{FF57C11C-F12A-44C4-A6A7-9B7CD8008A3C}" destId="{E15A1438-32C9-4447-8B81-8BB92B0CD6CC}" srcOrd="3" destOrd="0" presId="urn:microsoft.com/office/officeart/2008/layout/AlternatingHexagons"/>
    <dgm:cxn modelId="{FA4197C4-7CBD-48BB-AFAA-A5A41CDA262A}" type="presParOf" srcId="{FF57C11C-F12A-44C4-A6A7-9B7CD8008A3C}" destId="{95E92A37-80E3-491C-93AE-CAFAF38A9F42}" srcOrd="4" destOrd="0" presId="urn:microsoft.com/office/officeart/2008/layout/AlternatingHexagons"/>
    <dgm:cxn modelId="{5D27EDA3-3D17-477A-842D-A1868AB42CAC}" type="presParOf" srcId="{95E92A37-80E3-491C-93AE-CAFAF38A9F42}" destId="{DC769520-1C1C-4DBF-89A4-B4B80555A0C8}" srcOrd="0" destOrd="0" presId="urn:microsoft.com/office/officeart/2008/layout/AlternatingHexagons"/>
    <dgm:cxn modelId="{7519A2A6-D026-4F17-8260-0F06632FCF0E}" type="presParOf" srcId="{95E92A37-80E3-491C-93AE-CAFAF38A9F42}" destId="{C1CA94E5-1739-4534-9C7A-B7D44F454227}" srcOrd="1" destOrd="0" presId="urn:microsoft.com/office/officeart/2008/layout/AlternatingHexagons"/>
    <dgm:cxn modelId="{DE5A1FE7-0AC3-4B54-ABF7-44C2FA81F176}" type="presParOf" srcId="{95E92A37-80E3-491C-93AE-CAFAF38A9F42}" destId="{7B7A57CF-2E87-4EBA-9FFE-021B1637375F}" srcOrd="2" destOrd="0" presId="urn:microsoft.com/office/officeart/2008/layout/AlternatingHexagons"/>
    <dgm:cxn modelId="{AFC2B5E4-B275-4212-9DAA-4D052DCC3E26}" type="presParOf" srcId="{95E92A37-80E3-491C-93AE-CAFAF38A9F42}" destId="{7C5DCEF3-E777-4292-9BA0-20D9E567C48D}" srcOrd="3" destOrd="0" presId="urn:microsoft.com/office/officeart/2008/layout/AlternatingHexagons"/>
    <dgm:cxn modelId="{54FEEBE7-FE0F-4167-BB42-F5049DD1AC66}" type="presParOf" srcId="{95E92A37-80E3-491C-93AE-CAFAF38A9F42}" destId="{CEC325D5-AD51-412C-A129-A7618C4D9C7E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BCA67A-49AC-48B0-A9D0-F7B1CB952DD8}">
      <dsp:nvSpPr>
        <dsp:cNvPr id="0" name=""/>
        <dsp:cNvSpPr/>
      </dsp:nvSpPr>
      <dsp:spPr>
        <a:xfrm rot="5400000">
          <a:off x="2140325" y="1228389"/>
          <a:ext cx="803123" cy="69871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-5400000">
        <a:off x="2301411" y="1301339"/>
        <a:ext cx="480951" cy="552817"/>
      </dsp:txXfrm>
    </dsp:sp>
    <dsp:sp modelId="{AA419339-582D-4DB9-A2A8-0BF309D609D7}">
      <dsp:nvSpPr>
        <dsp:cNvPr id="0" name=""/>
        <dsp:cNvSpPr/>
      </dsp:nvSpPr>
      <dsp:spPr>
        <a:xfrm>
          <a:off x="1994959" y="573554"/>
          <a:ext cx="896286" cy="481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1994959" y="573554"/>
        <a:ext cx="896286" cy="481874"/>
      </dsp:txXfrm>
    </dsp:sp>
    <dsp:sp modelId="{3142693D-4589-4167-8DEF-E71326F6595D}">
      <dsp:nvSpPr>
        <dsp:cNvPr id="0" name=""/>
        <dsp:cNvSpPr/>
      </dsp:nvSpPr>
      <dsp:spPr>
        <a:xfrm rot="5400000">
          <a:off x="468221" y="465132"/>
          <a:ext cx="803123" cy="69871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629307" y="538082"/>
        <a:ext cx="480951" cy="552817"/>
      </dsp:txXfrm>
    </dsp:sp>
    <dsp:sp modelId="{A432B51B-4EF7-42E3-B308-4A99901FE670}">
      <dsp:nvSpPr>
        <dsp:cNvPr id="0" name=""/>
        <dsp:cNvSpPr/>
      </dsp:nvSpPr>
      <dsp:spPr>
        <a:xfrm rot="5400000">
          <a:off x="844083" y="1146824"/>
          <a:ext cx="803123" cy="69871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-5400000">
        <a:off x="1005169" y="1219774"/>
        <a:ext cx="480951" cy="552817"/>
      </dsp:txXfrm>
    </dsp:sp>
    <dsp:sp modelId="{C619E81D-E134-4940-9AFE-FD1CB2D0AE9C}">
      <dsp:nvSpPr>
        <dsp:cNvPr id="0" name=""/>
        <dsp:cNvSpPr/>
      </dsp:nvSpPr>
      <dsp:spPr>
        <a:xfrm>
          <a:off x="0" y="1255245"/>
          <a:ext cx="867373" cy="481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0" y="1255245"/>
        <a:ext cx="867373" cy="481874"/>
      </dsp:txXfrm>
    </dsp:sp>
    <dsp:sp modelId="{C40F7C2C-5E61-4258-9078-9E4465DC5E3B}">
      <dsp:nvSpPr>
        <dsp:cNvPr id="0" name=""/>
        <dsp:cNvSpPr/>
      </dsp:nvSpPr>
      <dsp:spPr>
        <a:xfrm rot="5400000">
          <a:off x="1598698" y="1146824"/>
          <a:ext cx="803123" cy="69871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1759784" y="1219774"/>
        <a:ext cx="480951" cy="552817"/>
      </dsp:txXfrm>
    </dsp:sp>
    <dsp:sp modelId="{DC769520-1C1C-4DBF-89A4-B4B80555A0C8}">
      <dsp:nvSpPr>
        <dsp:cNvPr id="0" name=""/>
        <dsp:cNvSpPr/>
      </dsp:nvSpPr>
      <dsp:spPr>
        <a:xfrm rot="5400000">
          <a:off x="1222836" y="1828515"/>
          <a:ext cx="803123" cy="69871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-5400000">
        <a:off x="1383922" y="1901465"/>
        <a:ext cx="480951" cy="552817"/>
      </dsp:txXfrm>
    </dsp:sp>
    <dsp:sp modelId="{C1CA94E5-1739-4534-9C7A-B7D44F454227}">
      <dsp:nvSpPr>
        <dsp:cNvPr id="0" name=""/>
        <dsp:cNvSpPr/>
      </dsp:nvSpPr>
      <dsp:spPr>
        <a:xfrm>
          <a:off x="1994959" y="1936937"/>
          <a:ext cx="896286" cy="4818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200" kern="1200"/>
        </a:p>
      </dsp:txBody>
      <dsp:txXfrm>
        <a:off x="1994959" y="1936937"/>
        <a:ext cx="896286" cy="481874"/>
      </dsp:txXfrm>
    </dsp:sp>
    <dsp:sp modelId="{CEC325D5-AD51-412C-A129-A7618C4D9C7E}">
      <dsp:nvSpPr>
        <dsp:cNvPr id="0" name=""/>
        <dsp:cNvSpPr/>
      </dsp:nvSpPr>
      <dsp:spPr>
        <a:xfrm rot="5400000">
          <a:off x="468221" y="1828515"/>
          <a:ext cx="803123" cy="698717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 rot="-5400000">
        <a:off x="629307" y="1901465"/>
        <a:ext cx="480951" cy="552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4CF035-8E08-4974-A56D-EF76924A636E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BFDB56-5AE1-4D3D-8FFF-155D543B58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7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B611-648E-4E98-A060-A208579A4E4E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80A8-4E4D-4345-B411-DF3A2C7B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1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B611-648E-4E98-A060-A208579A4E4E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80A8-4E4D-4345-B411-DF3A2C7B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25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B611-648E-4E98-A060-A208579A4E4E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80A8-4E4D-4345-B411-DF3A2C7B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21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B611-648E-4E98-A060-A208579A4E4E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80A8-4E4D-4345-B411-DF3A2C7B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21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B611-648E-4E98-A060-A208579A4E4E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80A8-4E4D-4345-B411-DF3A2C7B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79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B611-648E-4E98-A060-A208579A4E4E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80A8-4E4D-4345-B411-DF3A2C7B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9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B611-648E-4E98-A060-A208579A4E4E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80A8-4E4D-4345-B411-DF3A2C7B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14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B611-648E-4E98-A060-A208579A4E4E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80A8-4E4D-4345-B411-DF3A2C7B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71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B611-648E-4E98-A060-A208579A4E4E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80A8-4E4D-4345-B411-DF3A2C7B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92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B611-648E-4E98-A060-A208579A4E4E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80A8-4E4D-4345-B411-DF3A2C7B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429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BB611-648E-4E98-A060-A208579A4E4E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A80A8-4E4D-4345-B411-DF3A2C7B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49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BB611-648E-4E98-A060-A208579A4E4E}" type="datetimeFigureOut">
              <a:rPr lang="en-US" smtClean="0"/>
              <a:t>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A80A8-4E4D-4345-B411-DF3A2C7BE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67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5.jpe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7.jpeg"/><Relationship Id="rId7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eg"/><Relationship Id="rId4" Type="http://schemas.openxmlformats.org/officeDocument/2006/relationships/image" Target="../media/image18.gif"/><Relationship Id="rId9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31.jpeg"/><Relationship Id="rId3" Type="http://schemas.openxmlformats.org/officeDocument/2006/relationships/image" Target="../media/image24.png"/><Relationship Id="rId7" Type="http://schemas.openxmlformats.org/officeDocument/2006/relationships/image" Target="../media/image2.png"/><Relationship Id="rId12" Type="http://schemas.openxmlformats.org/officeDocument/2006/relationships/image" Target="../media/image30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9.jpeg"/><Relationship Id="rId5" Type="http://schemas.openxmlformats.org/officeDocument/2006/relationships/image" Target="../media/image26.jpg"/><Relationship Id="rId10" Type="http://schemas.openxmlformats.org/officeDocument/2006/relationships/image" Target="../media/image16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jpg"/><Relationship Id="rId7" Type="http://schemas.openxmlformats.org/officeDocument/2006/relationships/image" Target="../media/image2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27.png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jpg"/><Relationship Id="rId7" Type="http://schemas.openxmlformats.org/officeDocument/2006/relationships/image" Target="../media/image26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27.png"/><Relationship Id="rId10" Type="http://schemas.openxmlformats.org/officeDocument/2006/relationships/image" Target="../media/image25.png"/><Relationship Id="rId4" Type="http://schemas.openxmlformats.org/officeDocument/2006/relationships/image" Target="../media/image32.jp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35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35.jp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6.jpg"/><Relationship Id="rId7" Type="http://schemas.openxmlformats.org/officeDocument/2006/relationships/image" Target="../media/image37.jpg"/><Relationship Id="rId12" Type="http://schemas.openxmlformats.org/officeDocument/2006/relationships/image" Target="../media/image41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jpg"/><Relationship Id="rId5" Type="http://schemas.openxmlformats.org/officeDocument/2006/relationships/image" Target="../media/image20.jpg"/><Relationship Id="rId10" Type="http://schemas.openxmlformats.org/officeDocument/2006/relationships/hyperlink" Target="https://www.gaggenau.de/" TargetMode="External"/><Relationship Id="rId4" Type="http://schemas.openxmlformats.org/officeDocument/2006/relationships/image" Target="../media/image2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9.png"/><Relationship Id="rId7" Type="http://schemas.openxmlformats.org/officeDocument/2006/relationships/image" Target="../media/image38.png"/><Relationship Id="rId12" Type="http://schemas.openxmlformats.org/officeDocument/2006/relationships/image" Target="../media/image44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11" Type="http://schemas.openxmlformats.org/officeDocument/2006/relationships/image" Target="../media/image43.jpg"/><Relationship Id="rId5" Type="http://schemas.openxmlformats.org/officeDocument/2006/relationships/image" Target="../media/image27.png"/><Relationship Id="rId10" Type="http://schemas.openxmlformats.org/officeDocument/2006/relationships/image" Target="../media/image25.png"/><Relationship Id="rId4" Type="http://schemas.openxmlformats.org/officeDocument/2006/relationships/image" Target="../media/image37.jpg"/><Relationship Id="rId9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2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g"/><Relationship Id="rId3" Type="http://schemas.openxmlformats.org/officeDocument/2006/relationships/image" Target="../media/image20.jpg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png"/><Relationship Id="rId11" Type="http://schemas.openxmlformats.org/officeDocument/2006/relationships/image" Target="../media/image51.png"/><Relationship Id="rId5" Type="http://schemas.openxmlformats.org/officeDocument/2006/relationships/image" Target="../media/image48.emf"/><Relationship Id="rId10" Type="http://schemas.openxmlformats.org/officeDocument/2006/relationships/image" Target="../media/image50.jpg"/><Relationship Id="rId4" Type="http://schemas.openxmlformats.org/officeDocument/2006/relationships/oleObject" Target="../embeddings/oleObject1.bin"/><Relationship Id="rId9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jpg"/><Relationship Id="rId7" Type="http://schemas.openxmlformats.org/officeDocument/2006/relationships/image" Target="../media/image39.png"/><Relationship Id="rId12" Type="http://schemas.openxmlformats.org/officeDocument/2006/relationships/image" Target="../media/image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8.png"/><Relationship Id="rId5" Type="http://schemas.openxmlformats.org/officeDocument/2006/relationships/image" Target="../media/image25.png"/><Relationship Id="rId10" Type="http://schemas.openxmlformats.org/officeDocument/2006/relationships/image" Target="../media/image36.png"/><Relationship Id="rId4" Type="http://schemas.openxmlformats.org/officeDocument/2006/relationships/image" Target="../media/image51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6.png"/><Relationship Id="rId7" Type="http://schemas.openxmlformats.org/officeDocument/2006/relationships/image" Target="../media/image50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25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9.png"/><Relationship Id="rId7" Type="http://schemas.openxmlformats.org/officeDocument/2006/relationships/image" Target="../media/image51.png"/><Relationship Id="rId12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11" Type="http://schemas.openxmlformats.org/officeDocument/2006/relationships/image" Target="../media/image58.jpeg"/><Relationship Id="rId5" Type="http://schemas.openxmlformats.org/officeDocument/2006/relationships/image" Target="../media/image37.jpg"/><Relationship Id="rId10" Type="http://schemas.openxmlformats.org/officeDocument/2006/relationships/image" Target="../media/image57.jpg"/><Relationship Id="rId4" Type="http://schemas.openxmlformats.org/officeDocument/2006/relationships/image" Target="../media/image25.png"/><Relationship Id="rId9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13" Type="http://schemas.openxmlformats.org/officeDocument/2006/relationships/image" Target="../media/image52.png"/><Relationship Id="rId3" Type="http://schemas.openxmlformats.org/officeDocument/2006/relationships/image" Target="../media/image25.png"/><Relationship Id="rId7" Type="http://schemas.openxmlformats.org/officeDocument/2006/relationships/image" Target="../media/image62.png"/><Relationship Id="rId12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8.png"/><Relationship Id="rId5" Type="http://schemas.openxmlformats.org/officeDocument/2006/relationships/image" Target="../media/image60.png"/><Relationship Id="rId15" Type="http://schemas.openxmlformats.org/officeDocument/2006/relationships/image" Target="../media/image36.png"/><Relationship Id="rId10" Type="http://schemas.openxmlformats.org/officeDocument/2006/relationships/image" Target="../media/image51.png"/><Relationship Id="rId4" Type="http://schemas.openxmlformats.org/officeDocument/2006/relationships/image" Target="../media/image58.jpeg"/><Relationship Id="rId9" Type="http://schemas.openxmlformats.org/officeDocument/2006/relationships/image" Target="../media/image50.jpg"/><Relationship Id="rId1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50.jpg"/><Relationship Id="rId12" Type="http://schemas.openxmlformats.org/officeDocument/2006/relationships/image" Target="../media/image6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36.png"/><Relationship Id="rId5" Type="http://schemas.openxmlformats.org/officeDocument/2006/relationships/image" Target="../media/image61.png"/><Relationship Id="rId10" Type="http://schemas.openxmlformats.org/officeDocument/2006/relationships/image" Target="../media/image39.png"/><Relationship Id="rId4" Type="http://schemas.openxmlformats.org/officeDocument/2006/relationships/image" Target="../media/image58.jpeg"/><Relationship Id="rId9" Type="http://schemas.openxmlformats.org/officeDocument/2006/relationships/image" Target="../media/image52.png"/><Relationship Id="rId1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56.png"/><Relationship Id="rId4" Type="http://schemas.openxmlformats.org/officeDocument/2006/relationships/image" Target="../media/image66.jp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50.jpg"/><Relationship Id="rId12" Type="http://schemas.openxmlformats.org/officeDocument/2006/relationships/image" Target="../media/image6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11" Type="http://schemas.openxmlformats.org/officeDocument/2006/relationships/image" Target="../media/image36.png"/><Relationship Id="rId5" Type="http://schemas.openxmlformats.org/officeDocument/2006/relationships/image" Target="../media/image61.png"/><Relationship Id="rId10" Type="http://schemas.openxmlformats.org/officeDocument/2006/relationships/image" Target="../media/image39.png"/><Relationship Id="rId4" Type="http://schemas.openxmlformats.org/officeDocument/2006/relationships/image" Target="../media/image58.jpeg"/><Relationship Id="rId9" Type="http://schemas.openxmlformats.org/officeDocument/2006/relationships/image" Target="../media/image52.png"/><Relationship Id="rId14" Type="http://schemas.openxmlformats.org/officeDocument/2006/relationships/image" Target="../media/image6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5.png"/><Relationship Id="rId7" Type="http://schemas.openxmlformats.org/officeDocument/2006/relationships/image" Target="../media/image5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g"/><Relationship Id="rId5" Type="http://schemas.openxmlformats.org/officeDocument/2006/relationships/image" Target="../media/image61.png"/><Relationship Id="rId10" Type="http://schemas.openxmlformats.org/officeDocument/2006/relationships/image" Target="../media/image68.jpg"/><Relationship Id="rId4" Type="http://schemas.openxmlformats.org/officeDocument/2006/relationships/image" Target="../media/image58.jpeg"/><Relationship Id="rId9" Type="http://schemas.openxmlformats.org/officeDocument/2006/relationships/image" Target="../media/image6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g"/><Relationship Id="rId5" Type="http://schemas.openxmlformats.org/officeDocument/2006/relationships/hyperlink" Target="https://www.ibm.com/docs/api/v1/content/SS7K4U_8.5.5/com.ibm.websphere.javadoc.doc/web/apidocs/com/ibm/websphere/scheduler/Scheduler.html" TargetMode="External"/><Relationship Id="rId4" Type="http://schemas.openxmlformats.org/officeDocument/2006/relationships/image" Target="../media/image5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8.png"/><Relationship Id="rId4" Type="http://schemas.openxmlformats.org/officeDocument/2006/relationships/diagramData" Target="../diagrams/data1.xml"/><Relationship Id="rId9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716" y="0"/>
            <a:ext cx="2036284" cy="20787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" y="372291"/>
            <a:ext cx="2505075" cy="18288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5782" y="2959"/>
            <a:ext cx="328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IBM, </a:t>
            </a:r>
            <a:r>
              <a:rPr lang="en-US" dirty="0" err="1" smtClean="0"/>
              <a:t>Damiler</a:t>
            </a:r>
            <a:r>
              <a:rPr lang="en-US" dirty="0" smtClean="0"/>
              <a:t> Testing Atom Bomb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17" y="2448519"/>
            <a:ext cx="2531640" cy="19477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64493" y="4643670"/>
            <a:ext cx="2486364" cy="213188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296742" y="187625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ISLAND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27678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840" y="187625"/>
            <a:ext cx="2036284" cy="20787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0714326" y="2266332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JOE</a:t>
            </a:r>
            <a:endParaRPr lang="en-US" b="1" dirty="0"/>
          </a:p>
        </p:txBody>
      </p:sp>
      <p:sp>
        <p:nvSpPr>
          <p:cNvPr id="4" name="Rectangle 3"/>
          <p:cNvSpPr/>
          <p:nvPr/>
        </p:nvSpPr>
        <p:spPr>
          <a:xfrm>
            <a:off x="4239045" y="2883723"/>
            <a:ext cx="4416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i="0" dirty="0" smtClean="0">
                <a:effectLst/>
                <a:latin typeface="Roboto"/>
              </a:rPr>
              <a:t>https://www.imdb.com/name/nm0329784/</a:t>
            </a:r>
            <a:endParaRPr lang="en-US" i="0" dirty="0">
              <a:effectLst/>
              <a:latin typeface="Roboto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490" y="632148"/>
            <a:ext cx="2671355" cy="20035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74" y="3588080"/>
            <a:ext cx="2006471" cy="30172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339016" y="3997234"/>
            <a:ext cx="447218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England, Island</a:t>
            </a:r>
          </a:p>
          <a:p>
            <a:r>
              <a:rPr lang="en-US" sz="3600" b="1" dirty="0" smtClean="0"/>
              <a:t>Ice Tea</a:t>
            </a:r>
          </a:p>
          <a:p>
            <a:r>
              <a:rPr lang="en-US" sz="3600" b="1" dirty="0" err="1" smtClean="0"/>
              <a:t>Gorbahce</a:t>
            </a:r>
            <a:r>
              <a:rPr lang="en-US" sz="3600" b="1" dirty="0" smtClean="0"/>
              <a:t>(88</a:t>
            </a:r>
            <a:r>
              <a:rPr lang="en-US" sz="3600" b="1" baseline="30000" dirty="0" smtClean="0"/>
              <a:t>th,sietz </a:t>
            </a:r>
            <a:r>
              <a:rPr lang="en-US" sz="3600" b="1" baseline="30000" dirty="0" err="1" smtClean="0"/>
              <a:t>eltrik</a:t>
            </a:r>
            <a:r>
              <a:rPr lang="en-US" sz="3600" b="1" dirty="0" smtClean="0"/>
              <a:t>)</a:t>
            </a:r>
            <a:endParaRPr lang="en-US" sz="36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438672" y="632148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ISLAND</a:t>
            </a:r>
            <a:endParaRPr lang="en-US" sz="3600" b="1" dirty="0"/>
          </a:p>
        </p:txBody>
      </p:sp>
      <p:sp>
        <p:nvSpPr>
          <p:cNvPr id="6" name="Rectangle 5"/>
          <p:cNvSpPr/>
          <p:nvPr/>
        </p:nvSpPr>
        <p:spPr>
          <a:xfrm>
            <a:off x="87697" y="1646628"/>
            <a:ext cx="58285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	</a:t>
            </a:r>
            <a:r>
              <a:rPr lang="en-US" dirty="0" err="1" smtClean="0"/>
              <a:t>kolla</a:t>
            </a:r>
            <a:r>
              <a:rPr lang="en-US" dirty="0" smtClean="0"/>
              <a:t>	- lux(&lt;s&gt;</a:t>
            </a:r>
            <a:r>
              <a:rPr lang="en-US" dirty="0" err="1" smtClean="0"/>
              <a:t>wildbore</a:t>
            </a:r>
            <a:r>
              <a:rPr lang="en-US" dirty="0" smtClean="0"/>
              <a:t> </a:t>
            </a:r>
            <a:r>
              <a:rPr lang="en-US" dirty="0" err="1" smtClean="0"/>
              <a:t>mask,halloween</a:t>
            </a:r>
            <a:r>
              <a:rPr lang="en-US" dirty="0" smtClean="0"/>
              <a:t>&lt;/s&gt;)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kolja</a:t>
            </a:r>
            <a:r>
              <a:rPr lang="en-US" dirty="0" smtClean="0"/>
              <a:t>                         palm tree(</a:t>
            </a:r>
            <a:r>
              <a:rPr lang="en-US" dirty="0" err="1" smtClean="0"/>
              <a:t>majora</a:t>
            </a:r>
            <a:r>
              <a:rPr lang="en-US" dirty="0" smtClean="0"/>
              <a:t> </a:t>
            </a:r>
            <a:r>
              <a:rPr lang="en-US" dirty="0" err="1" smtClean="0"/>
              <a:t>blsaphnie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en-US" b="1" dirty="0" smtClean="0"/>
              <a:t>GOTTESLAESTERUNG(PALME)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kim</a:t>
            </a:r>
            <a:r>
              <a:rPr lang="en-US" dirty="0" smtClean="0"/>
              <a:t> </a:t>
            </a:r>
            <a:r>
              <a:rPr lang="en-US" dirty="0" err="1" smtClean="0"/>
              <a:t>kolla</a:t>
            </a:r>
            <a:endParaRPr lang="en-US" dirty="0" smtClean="0"/>
          </a:p>
          <a:p>
            <a:r>
              <a:rPr lang="en-US" dirty="0" smtClean="0"/>
              <a:t>	    </a:t>
            </a:r>
            <a:r>
              <a:rPr lang="en-US" dirty="0" err="1" smtClean="0"/>
              <a:t>koja</a:t>
            </a:r>
            <a:r>
              <a:rPr lang="en-US" dirty="0" smtClean="0"/>
              <a:t> </a:t>
            </a:r>
            <a:r>
              <a:rPr lang="en-US" dirty="0" err="1" smtClean="0"/>
              <a:t>reiss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Kim(</a:t>
            </a:r>
            <a:r>
              <a:rPr lang="en-US" dirty="0" err="1" smtClean="0"/>
              <a:t>berly</a:t>
            </a:r>
            <a:r>
              <a:rPr lang="en-US" dirty="0" smtClean="0"/>
              <a:t>).</a:t>
            </a:r>
            <a:r>
              <a:rPr lang="en-US" dirty="0" err="1" smtClean="0"/>
              <a:t>phil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47" y="1018356"/>
            <a:ext cx="1116928" cy="62827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73" y="3454967"/>
            <a:ext cx="1116928" cy="62827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2706164" y="2550723"/>
            <a:ext cx="1687031" cy="1446511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3281782" y="2662290"/>
            <a:ext cx="2101390" cy="590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725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46" y="931681"/>
            <a:ext cx="990600" cy="8667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98617" y="931681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b="1" dirty="0" smtClean="0"/>
              <a:t>ISLAND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306988" y="1613790"/>
            <a:ext cx="258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FIELDTRIPS         </a:t>
            </a:r>
            <a:r>
              <a:rPr lang="en-US" b="1" dirty="0" smtClean="0"/>
              <a:t>BORKUM</a:t>
            </a:r>
            <a:endParaRPr lang="en-US" b="1" dirty="0"/>
          </a:p>
        </p:txBody>
      </p:sp>
      <p:pic>
        <p:nvPicPr>
          <p:cNvPr id="2050" name="Picture 2" descr="Polizeistation Bork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72" y="2046004"/>
            <a:ext cx="1051033" cy="105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72" y="3605349"/>
            <a:ext cx="1179980" cy="8098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816955" y="3236017"/>
            <a:ext cx="11320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ENGLAND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167569" y="4068467"/>
            <a:ext cx="2765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Ghocheov</a:t>
            </a:r>
            <a:r>
              <a:rPr lang="en-US" dirty="0" smtClean="0"/>
              <a:t>(</a:t>
            </a:r>
            <a:r>
              <a:rPr lang="en-US" dirty="0" err="1" smtClean="0"/>
              <a:t>Picidelli</a:t>
            </a:r>
            <a:r>
              <a:rPr lang="en-US" b="1" dirty="0" smtClean="0"/>
              <a:t>, </a:t>
            </a:r>
            <a:r>
              <a:rPr lang="en-US" dirty="0" smtClean="0"/>
              <a:t>ice tea)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094" y="1297441"/>
            <a:ext cx="1265297" cy="94897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616097" y="931300"/>
            <a:ext cx="1964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Majorca, Palma de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46" y="5068253"/>
            <a:ext cx="1265297" cy="94897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051005" y="1244458"/>
            <a:ext cx="1203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Gorbachev</a:t>
            </a:r>
          </a:p>
          <a:p>
            <a:r>
              <a:rPr lang="en-US" dirty="0" smtClean="0"/>
              <a:t>(Douglass)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68828" y="4698921"/>
            <a:ext cx="8376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Hawaii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329195" y="5068253"/>
            <a:ext cx="25730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Godman, Herman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quailty</a:t>
            </a:r>
            <a:r>
              <a:rPr lang="en-US" dirty="0" smtClean="0"/>
              <a:t> of life</a:t>
            </a:r>
          </a:p>
          <a:p>
            <a:r>
              <a:rPr lang="en-US" dirty="0" err="1" smtClean="0"/>
              <a:t>Bofore</a:t>
            </a:r>
            <a:r>
              <a:rPr lang="en-US" dirty="0" smtClean="0"/>
              <a:t>, </a:t>
            </a:r>
          </a:p>
          <a:p>
            <a:r>
              <a:rPr lang="en-US" dirty="0" smtClean="0"/>
              <a:t>German </a:t>
            </a:r>
            <a:r>
              <a:rPr lang="en-US" dirty="0" err="1" smtClean="0"/>
              <a:t>Miltayr</a:t>
            </a:r>
            <a:r>
              <a:rPr lang="en-US" dirty="0" smtClean="0"/>
              <a:t> </a:t>
            </a:r>
            <a:r>
              <a:rPr lang="en-US" dirty="0" err="1" smtClean="0"/>
              <a:t>Interutps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26853" y="235845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Kim(</a:t>
            </a:r>
            <a:r>
              <a:rPr lang="en-US" dirty="0" err="1" smtClean="0"/>
              <a:t>berly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H="1">
            <a:off x="1367247" y="426975"/>
            <a:ext cx="1285555" cy="870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utoShape 4" descr="Police - Wikipedia"/>
          <p:cNvSpPr>
            <a:spLocks noChangeAspect="1" noChangeArrowheads="1"/>
          </p:cNvSpPr>
          <p:nvPr/>
        </p:nvSpPr>
        <p:spPr bwMode="auto">
          <a:xfrm>
            <a:off x="155575" y="-990600"/>
            <a:ext cx="138112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2613" y="-12983"/>
            <a:ext cx="1743075" cy="2619375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0882324" y="2763322"/>
            <a:ext cx="923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Damiler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911" y="4988606"/>
            <a:ext cx="1220186" cy="602467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6395911" y="4619274"/>
            <a:ext cx="607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SYLY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7668094" y="4803940"/>
            <a:ext cx="5730030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Ghocheo</a:t>
            </a:r>
            <a:r>
              <a:rPr lang="en-US" b="1" dirty="0" smtClean="0"/>
              <a:t>(</a:t>
            </a:r>
            <a:r>
              <a:rPr lang="en-US" b="1" dirty="0" err="1" smtClean="0"/>
              <a:t>Garnter,seitz</a:t>
            </a:r>
            <a:r>
              <a:rPr lang="en-US" b="1" dirty="0" smtClean="0"/>
              <a:t>)</a:t>
            </a:r>
          </a:p>
          <a:p>
            <a:r>
              <a:rPr lang="en-US" dirty="0" smtClean="0"/>
              <a:t>&lt;s&gt;Sticker on </a:t>
            </a:r>
            <a:r>
              <a:rPr lang="en-US" dirty="0" err="1" smtClean="0"/>
              <a:t>alfa</a:t>
            </a:r>
            <a:r>
              <a:rPr lang="en-US" dirty="0" smtClean="0"/>
              <a:t> </a:t>
            </a:r>
            <a:r>
              <a:rPr lang="en-US" dirty="0" err="1" smtClean="0"/>
              <a:t>romeo</a:t>
            </a:r>
            <a:r>
              <a:rPr lang="en-US" dirty="0" smtClean="0"/>
              <a:t>&lt;/s&gt;</a:t>
            </a:r>
          </a:p>
          <a:p>
            <a:r>
              <a:rPr lang="en-US" dirty="0" err="1" smtClean="0"/>
              <a:t>Governar</a:t>
            </a:r>
            <a:r>
              <a:rPr lang="en-US" dirty="0" smtClean="0"/>
              <a:t> </a:t>
            </a:r>
            <a:r>
              <a:rPr lang="en-US" dirty="0" err="1" smtClean="0"/>
              <a:t>Swazeneeger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	crack</a:t>
            </a:r>
            <a:endParaRPr lang="en-US" dirty="0"/>
          </a:p>
          <a:p>
            <a:r>
              <a:rPr lang="en-US" dirty="0" err="1" smtClean="0"/>
              <a:t>cheoheo</a:t>
            </a:r>
            <a:r>
              <a:rPr lang="en-US" dirty="0" smtClean="0"/>
              <a:t>(</a:t>
            </a:r>
            <a:r>
              <a:rPr lang="en-US" dirty="0" err="1" smtClean="0"/>
              <a:t>nonPiceWife</a:t>
            </a:r>
            <a:r>
              <a:rPr lang="en-US" dirty="0" smtClean="0"/>
              <a:t>(</a:t>
            </a:r>
            <a:r>
              <a:rPr lang="en-US" dirty="0" err="1" smtClean="0"/>
              <a:t>micheal</a:t>
            </a:r>
            <a:r>
              <a:rPr lang="en-US" dirty="0" smtClean="0"/>
              <a:t>): who is that? 250lbs penis?</a:t>
            </a:r>
          </a:p>
          <a:p>
            <a:r>
              <a:rPr lang="en-US" dirty="0"/>
              <a:t>	</a:t>
            </a:r>
            <a:r>
              <a:rPr lang="en-US" dirty="0" smtClean="0"/>
              <a:t>  </a:t>
            </a:r>
            <a:r>
              <a:rPr lang="en-US" dirty="0" err="1" smtClean="0"/>
              <a:t>affif</a:t>
            </a:r>
            <a:r>
              <a:rPr lang="en-US" dirty="0" smtClean="0"/>
              <a:t>: tell him? 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8566" y="5246347"/>
            <a:ext cx="749650" cy="76853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2945" y="6373762"/>
            <a:ext cx="450164" cy="46150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805" y="3236017"/>
            <a:ext cx="1194289" cy="79474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616097" y="596033"/>
            <a:ext cx="1323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FIELDTRIPS  </a:t>
            </a:r>
            <a:endParaRPr lang="en-US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6167569" y="2464252"/>
            <a:ext cx="2361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LUX.Gorgache</a:t>
            </a:r>
            <a:r>
              <a:rPr lang="en-US" dirty="0" smtClean="0"/>
              <a:t>(ROLAND</a:t>
            </a:r>
          </a:p>
          <a:p>
            <a:r>
              <a:rPr lang="en-US" dirty="0" smtClean="0"/>
              <a:t>  +</a:t>
            </a:r>
            <a:r>
              <a:rPr lang="en-US" dirty="0" err="1" smtClean="0"/>
              <a:t>seitz</a:t>
            </a:r>
            <a:r>
              <a:rPr lang="en-US" dirty="0" smtClean="0"/>
              <a:t>)</a:t>
            </a:r>
            <a:endParaRPr lang="en-US" b="1" dirty="0"/>
          </a:p>
        </p:txBody>
      </p:sp>
      <p:sp>
        <p:nvSpPr>
          <p:cNvPr id="34" name="Rectangle 33"/>
          <p:cNvSpPr/>
          <p:nvPr/>
        </p:nvSpPr>
        <p:spPr>
          <a:xfrm>
            <a:off x="6437108" y="2901982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THAILAND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5651006" y="3244334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ISLAND</a:t>
            </a:r>
            <a:endParaRPr lang="en-US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536700" y="1085850"/>
            <a:ext cx="72845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900662" y="577302"/>
            <a:ext cx="2646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IBM DAIMER KIM JUN UN</a:t>
            </a:r>
          </a:p>
          <a:p>
            <a:r>
              <a:rPr lang="en-US" b="1" dirty="0" smtClean="0"/>
              <a:t>Winston </a:t>
            </a:r>
            <a:r>
              <a:rPr lang="en-US" b="1" dirty="0" err="1" smtClean="0"/>
              <a:t>Chir</a:t>
            </a:r>
            <a:r>
              <a:rPr lang="en-US" b="1" dirty="0" smtClean="0"/>
              <a:t>(</a:t>
            </a:r>
            <a:r>
              <a:rPr lang="en-US" b="1" dirty="0" err="1" smtClean="0"/>
              <a:t>Tivoi</a:t>
            </a:r>
            <a:r>
              <a:rPr lang="en-US" b="1" dirty="0" smtClean="0"/>
              <a:t> </a:t>
            </a:r>
            <a:r>
              <a:rPr lang="en-US" b="1" dirty="0" err="1" smtClean="0"/>
              <a:t>aaS</a:t>
            </a:r>
            <a:r>
              <a:rPr lang="en-US" b="1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4113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AutoShape 4" descr="Police - Wikipedia"/>
          <p:cNvSpPr>
            <a:spLocks noChangeAspect="1" noChangeArrowheads="1"/>
          </p:cNvSpPr>
          <p:nvPr/>
        </p:nvSpPr>
        <p:spPr bwMode="auto">
          <a:xfrm>
            <a:off x="155575" y="-990600"/>
            <a:ext cx="1381125" cy="207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4639" y="5428573"/>
            <a:ext cx="406322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 smtClean="0"/>
              <a:t>Kiddiporn</a:t>
            </a:r>
            <a:r>
              <a:rPr lang="en-US" sz="6000" b="1" dirty="0" smtClean="0"/>
              <a:t> </a:t>
            </a:r>
          </a:p>
          <a:p>
            <a:r>
              <a:rPr lang="en-US" dirty="0" err="1" smtClean="0"/>
              <a:t>Comiler</a:t>
            </a:r>
            <a:r>
              <a:rPr lang="en-US" dirty="0" smtClean="0"/>
              <a:t> C</a:t>
            </a:r>
            <a:r>
              <a:rPr lang="en-US" dirty="0" smtClean="0"/>
              <a:t>++ on z/OS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79" y="2507466"/>
            <a:ext cx="1330020" cy="13300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869" y="1773588"/>
            <a:ext cx="3548430" cy="246141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261" y="4201769"/>
            <a:ext cx="2276475" cy="2476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766" y="1890996"/>
            <a:ext cx="1603201" cy="203824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279" y="2079065"/>
            <a:ext cx="1599489" cy="203352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727563" y="589891"/>
            <a:ext cx="4245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QUARTZ</a:t>
            </a:r>
          </a:p>
          <a:p>
            <a:r>
              <a:rPr lang="en-US" b="1" dirty="0" err="1" smtClean="0"/>
              <a:t>nonPoliceRTA</a:t>
            </a:r>
            <a:r>
              <a:rPr lang="en-US" b="1" dirty="0" smtClean="0"/>
              <a:t> – </a:t>
            </a:r>
            <a:r>
              <a:rPr lang="en-US" b="1" dirty="0" smtClean="0"/>
              <a:t>Rational </a:t>
            </a:r>
            <a:r>
              <a:rPr lang="en-US" b="1" dirty="0" smtClean="0"/>
              <a:t>Test Agent</a:t>
            </a:r>
            <a:endParaRPr lang="en-US" b="1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6700" y="736139"/>
            <a:ext cx="1043769" cy="160044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96036" y="1399976"/>
            <a:ext cx="463841" cy="47350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298" y="4201769"/>
            <a:ext cx="2276475" cy="2476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6" y="377858"/>
            <a:ext cx="2276475" cy="247650"/>
          </a:xfrm>
          <a:prstGeom prst="rect">
            <a:avLst/>
          </a:prstGeom>
        </p:spPr>
      </p:pic>
      <p:sp>
        <p:nvSpPr>
          <p:cNvPr id="40" name="Cloud Callout 39"/>
          <p:cNvSpPr/>
          <p:nvPr/>
        </p:nvSpPr>
        <p:spPr>
          <a:xfrm>
            <a:off x="2295453" y="269568"/>
            <a:ext cx="2842964" cy="612648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fat </a:t>
            </a:r>
            <a:r>
              <a:rPr lang="en-US" dirty="0" smtClean="0"/>
              <a:t>one </a:t>
            </a:r>
            <a:r>
              <a:rPr lang="en-US" dirty="0" smtClean="0"/>
              <a:t>did it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058584" y="2803155"/>
            <a:ext cx="2410958" cy="2829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6539" y="1531132"/>
            <a:ext cx="463841" cy="47350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1845" y="1417491"/>
            <a:ext cx="463841" cy="473505"/>
          </a:xfrm>
          <a:prstGeom prst="rect">
            <a:avLst/>
          </a:prstGeom>
        </p:spPr>
      </p:pic>
      <p:cxnSp>
        <p:nvCxnSpPr>
          <p:cNvPr id="44" name="Straight Arrow Connector 43"/>
          <p:cNvCxnSpPr/>
          <p:nvPr/>
        </p:nvCxnSpPr>
        <p:spPr>
          <a:xfrm flipH="1">
            <a:off x="5108642" y="2294178"/>
            <a:ext cx="1190263" cy="1182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568" y="2742789"/>
            <a:ext cx="463841" cy="47350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4078" y="2240485"/>
            <a:ext cx="463841" cy="47350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1440" y="3929237"/>
            <a:ext cx="3000591" cy="14477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10380" y="4826003"/>
            <a:ext cx="2937890" cy="1970217"/>
          </a:xfrm>
          <a:prstGeom prst="rect">
            <a:avLst/>
          </a:prstGeom>
        </p:spPr>
      </p:pic>
      <p:cxnSp>
        <p:nvCxnSpPr>
          <p:cNvPr id="48" name="Straight Arrow Connector 47"/>
          <p:cNvCxnSpPr/>
          <p:nvPr/>
        </p:nvCxnSpPr>
        <p:spPr>
          <a:xfrm>
            <a:off x="5138417" y="3905068"/>
            <a:ext cx="3817324" cy="261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375766" y="260571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- IBM DAIMER KIM JUN UN</a:t>
            </a:r>
          </a:p>
          <a:p>
            <a:r>
              <a:rPr lang="en-US" b="1" dirty="0" smtClean="0"/>
              <a:t>Winston </a:t>
            </a:r>
            <a:r>
              <a:rPr lang="en-US" b="1" dirty="0" err="1" smtClean="0"/>
              <a:t>Chir</a:t>
            </a:r>
            <a:r>
              <a:rPr lang="en-US" b="1" dirty="0" smtClean="0"/>
              <a:t>(</a:t>
            </a:r>
            <a:r>
              <a:rPr lang="en-US" b="1" dirty="0" err="1" smtClean="0"/>
              <a:t>Tivoi</a:t>
            </a:r>
            <a:r>
              <a:rPr lang="en-US" b="1" dirty="0" smtClean="0"/>
              <a:t> </a:t>
            </a:r>
            <a:r>
              <a:rPr lang="en-US" b="1" dirty="0" err="1" smtClean="0"/>
              <a:t>aaS</a:t>
            </a:r>
            <a:r>
              <a:rPr lang="en-US" b="1" dirty="0" smtClean="0"/>
              <a:t>)</a:t>
            </a:r>
          </a:p>
          <a:p>
            <a:r>
              <a:rPr lang="en-US" b="1" dirty="0" smtClean="0"/>
              <a:t>- </a:t>
            </a:r>
            <a:endParaRPr lang="en-US" b="1" dirty="0" smtClean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5565" y="509163"/>
            <a:ext cx="479427" cy="419499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315" y="1913838"/>
            <a:ext cx="463841" cy="47350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4369" y="1831668"/>
            <a:ext cx="463841" cy="47350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175" y="484424"/>
            <a:ext cx="1143019" cy="857264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9534768" y="84902"/>
            <a:ext cx="1966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Majorca, de Palme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flipH="1" flipV="1">
            <a:off x="8185956" y="625508"/>
            <a:ext cx="2017112" cy="59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9534768" y="1439944"/>
            <a:ext cx="27216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 smtClean="0"/>
              <a:t>IBM DAIMER KIM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Quartz </a:t>
            </a:r>
            <a:r>
              <a:rPr lang="en-US" dirty="0" err="1" smtClean="0"/>
              <a:t>kim:kolla</a:t>
            </a:r>
            <a:r>
              <a:rPr lang="en-US" dirty="0" smtClean="0"/>
              <a:t>, </a:t>
            </a:r>
            <a:r>
              <a:rPr lang="en-US" dirty="0" err="1" smtClean="0"/>
              <a:t>kojla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Call you rice </a:t>
            </a:r>
            <a:r>
              <a:rPr lang="en-US" dirty="0" err="1" smtClean="0"/>
              <a:t>visa:mopay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379" y="2317034"/>
            <a:ext cx="1230842" cy="1628499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3293" y="2158317"/>
            <a:ext cx="1146378" cy="64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2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46" y="1721179"/>
            <a:ext cx="1603201" cy="20382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22008" y="1018903"/>
            <a:ext cx="5941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</a:t>
            </a:r>
            <a:r>
              <a:rPr lang="en-US" dirty="0" err="1" smtClean="0"/>
              <a:t>Joggin</a:t>
            </a:r>
            <a:r>
              <a:rPr lang="en-US" dirty="0" smtClean="0"/>
              <a:t> here and calling from soul as Kim Jun Un</a:t>
            </a:r>
          </a:p>
          <a:p>
            <a:r>
              <a:rPr lang="en-US" dirty="0" smtClean="0"/>
              <a:t>With Atom bomb from IBM and </a:t>
            </a:r>
            <a:r>
              <a:rPr lang="en-US" dirty="0" err="1" smtClean="0"/>
              <a:t>damier</a:t>
            </a:r>
            <a:r>
              <a:rPr lang="en-US" dirty="0" smtClean="0"/>
              <a:t>. Can you also through</a:t>
            </a:r>
          </a:p>
          <a:p>
            <a:r>
              <a:rPr lang="en-US" dirty="0" smtClean="0"/>
              <a:t>The Atom </a:t>
            </a:r>
            <a:r>
              <a:rPr lang="en-US" dirty="0" err="1" smtClean="0"/>
              <a:t>bom</a:t>
            </a:r>
            <a:r>
              <a:rPr lang="en-US" dirty="0" smtClean="0"/>
              <a:t> Dr. Rice on </a:t>
            </a:r>
            <a:r>
              <a:rPr lang="en-US" dirty="0" err="1" smtClean="0"/>
              <a:t>Ameica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931" y="1942233"/>
            <a:ext cx="1230842" cy="16284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82580" y="3871351"/>
            <a:ext cx="25501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She </a:t>
            </a:r>
            <a:r>
              <a:rPr lang="en-US" dirty="0" err="1" smtClean="0"/>
              <a:t>Probel</a:t>
            </a:r>
            <a:r>
              <a:rPr lang="en-US" dirty="0" smtClean="0"/>
              <a:t> would say no</a:t>
            </a:r>
          </a:p>
          <a:p>
            <a:endParaRPr lang="en-US" dirty="0"/>
          </a:p>
          <a:p>
            <a:r>
              <a:rPr lang="en-US" dirty="0"/>
              <a:t>!</a:t>
            </a:r>
            <a:r>
              <a:rPr lang="en-US" dirty="0" smtClean="0"/>
              <a:t>Call you rice </a:t>
            </a:r>
            <a:r>
              <a:rPr lang="en-US" dirty="0" err="1" smtClean="0"/>
              <a:t>visa:mopay</a:t>
            </a:r>
            <a:endParaRPr lang="en-US" dirty="0" smtClean="0"/>
          </a:p>
          <a:p>
            <a:r>
              <a:rPr lang="en-US" dirty="0" smtClean="0"/>
              <a:t>    [x ]no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785" y="1705480"/>
            <a:ext cx="463841" cy="47350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317" y="4576619"/>
            <a:ext cx="1043769" cy="16004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27494" y="4702348"/>
            <a:ext cx="1607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Call the fat one</a:t>
            </a:r>
            <a:endParaRPr lang="en-US" dirty="0" smtClean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184" y="5376841"/>
            <a:ext cx="1603201" cy="20382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75073" y="5115185"/>
            <a:ext cx="2441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will not call the fat 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2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046" y="1721179"/>
            <a:ext cx="1603201" cy="20382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22008" y="1018903"/>
            <a:ext cx="5941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 am </a:t>
            </a:r>
            <a:r>
              <a:rPr lang="en-US" dirty="0" err="1" smtClean="0"/>
              <a:t>Joggin</a:t>
            </a:r>
            <a:r>
              <a:rPr lang="en-US" dirty="0" smtClean="0"/>
              <a:t> here and calling from soul as Kim Jun Un</a:t>
            </a:r>
          </a:p>
          <a:p>
            <a:r>
              <a:rPr lang="en-US" dirty="0" smtClean="0"/>
              <a:t>With Atom bomb from IBM and </a:t>
            </a:r>
            <a:r>
              <a:rPr lang="en-US" dirty="0" err="1" smtClean="0"/>
              <a:t>damier</a:t>
            </a:r>
            <a:r>
              <a:rPr lang="en-US" dirty="0" smtClean="0"/>
              <a:t>. Can you also through</a:t>
            </a:r>
          </a:p>
          <a:p>
            <a:r>
              <a:rPr lang="en-US" dirty="0" smtClean="0"/>
              <a:t>The Atom </a:t>
            </a:r>
            <a:r>
              <a:rPr lang="en-US" dirty="0" err="1" smtClean="0"/>
              <a:t>bom</a:t>
            </a:r>
            <a:r>
              <a:rPr lang="en-US" dirty="0" smtClean="0"/>
              <a:t> Dr. Rice on </a:t>
            </a:r>
            <a:r>
              <a:rPr lang="en-US" dirty="0" err="1" smtClean="0"/>
              <a:t>Ameica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931" y="1942233"/>
            <a:ext cx="1230842" cy="16284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82580" y="3871351"/>
            <a:ext cx="255012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She </a:t>
            </a:r>
            <a:r>
              <a:rPr lang="en-US" dirty="0" err="1" smtClean="0"/>
              <a:t>Probel</a:t>
            </a:r>
            <a:r>
              <a:rPr lang="en-US" dirty="0" smtClean="0"/>
              <a:t> would say no</a:t>
            </a:r>
          </a:p>
          <a:p>
            <a:endParaRPr lang="en-US" dirty="0"/>
          </a:p>
          <a:p>
            <a:r>
              <a:rPr lang="en-US" dirty="0"/>
              <a:t>!</a:t>
            </a:r>
            <a:r>
              <a:rPr lang="en-US" dirty="0" smtClean="0"/>
              <a:t>Call you rice </a:t>
            </a:r>
            <a:r>
              <a:rPr lang="en-US" dirty="0" err="1" smtClean="0"/>
              <a:t>visa:mopay</a:t>
            </a:r>
            <a:endParaRPr lang="en-US" dirty="0" smtClean="0"/>
          </a:p>
          <a:p>
            <a:r>
              <a:rPr lang="en-US" dirty="0" smtClean="0"/>
              <a:t>    [x ]no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785" y="1705480"/>
            <a:ext cx="463841" cy="47350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317" y="4576619"/>
            <a:ext cx="1043769" cy="16004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27494" y="4702348"/>
            <a:ext cx="1607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Call the fat one</a:t>
            </a:r>
            <a:endParaRPr lang="en-US" dirty="0" smtClean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184" y="5376841"/>
            <a:ext cx="1603201" cy="203824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975073" y="5115185"/>
            <a:ext cx="2441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will not call the fat one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812" y="3941075"/>
            <a:ext cx="1284650" cy="17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4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428" y="2491770"/>
            <a:ext cx="6257143" cy="30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39" y="1276980"/>
            <a:ext cx="1230842" cy="16284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72" y="3562252"/>
            <a:ext cx="1284650" cy="17165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400" y="490784"/>
            <a:ext cx="1043769" cy="16004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628" y="3393485"/>
            <a:ext cx="2619375" cy="17430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4639" y="5428573"/>
            <a:ext cx="4063221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 smtClean="0"/>
              <a:t>Kiddiporn</a:t>
            </a:r>
            <a:r>
              <a:rPr lang="en-US" sz="6000" b="1" dirty="0" smtClean="0"/>
              <a:t> </a:t>
            </a:r>
          </a:p>
          <a:p>
            <a:r>
              <a:rPr lang="en-US" dirty="0" err="1" smtClean="0"/>
              <a:t>Comiler</a:t>
            </a:r>
            <a:r>
              <a:rPr lang="en-US" dirty="0" smtClean="0"/>
              <a:t> C</a:t>
            </a:r>
            <a:r>
              <a:rPr lang="en-US" dirty="0" smtClean="0"/>
              <a:t>++ on z/OS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60" y="371916"/>
            <a:ext cx="1603201" cy="203824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50784" y="490784"/>
            <a:ext cx="451476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am </a:t>
            </a:r>
            <a:r>
              <a:rPr lang="en-US" dirty="0" err="1" smtClean="0"/>
              <a:t>Joggin</a:t>
            </a:r>
            <a:r>
              <a:rPr lang="en-US" dirty="0" smtClean="0"/>
              <a:t> here great blond one KIM Johnson</a:t>
            </a:r>
          </a:p>
          <a:p>
            <a:r>
              <a:rPr lang="en-US" dirty="0" smtClean="0"/>
              <a:t>The police are </a:t>
            </a:r>
            <a:r>
              <a:rPr lang="en-US" dirty="0" err="1" smtClean="0"/>
              <a:t>everytone</a:t>
            </a:r>
            <a:r>
              <a:rPr lang="en-US" dirty="0" smtClean="0"/>
              <a:t> and the </a:t>
            </a:r>
            <a:r>
              <a:rPr lang="en-US" dirty="0" err="1" smtClean="0"/>
              <a:t>miltiyar</a:t>
            </a:r>
            <a:endParaRPr lang="en-US" dirty="0" smtClean="0"/>
          </a:p>
          <a:p>
            <a:r>
              <a:rPr lang="en-US" dirty="0" smtClean="0"/>
              <a:t>I want to do </a:t>
            </a:r>
            <a:r>
              <a:rPr lang="en-US" dirty="0" err="1" smtClean="0"/>
              <a:t>kiddpron</a:t>
            </a:r>
            <a:r>
              <a:rPr lang="en-US" dirty="0" smtClean="0"/>
              <a:t> </a:t>
            </a:r>
            <a:r>
              <a:rPr lang="en-US" dirty="0" err="1" smtClean="0"/>
              <a:t>agin</a:t>
            </a:r>
            <a:r>
              <a:rPr lang="en-US" dirty="0" smtClean="0"/>
              <a:t> with you.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8377" y="6343650"/>
            <a:ext cx="4219575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469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428" y="2491770"/>
            <a:ext cx="6257143" cy="3019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39" y="1276980"/>
            <a:ext cx="1230842" cy="16284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772" y="3562252"/>
            <a:ext cx="1284650" cy="17165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400" y="490784"/>
            <a:ext cx="1043769" cy="16004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628" y="3393485"/>
            <a:ext cx="2619375" cy="17430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4639" y="5428573"/>
            <a:ext cx="1144017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err="1" smtClean="0"/>
              <a:t>Kiddiporn</a:t>
            </a:r>
            <a:r>
              <a:rPr lang="en-US" sz="6000" b="1" dirty="0" smtClean="0"/>
              <a:t> (Bellagio </a:t>
            </a:r>
            <a:r>
              <a:rPr lang="en-US" sz="6000" b="1" dirty="0" err="1" smtClean="0"/>
              <a:t>Viginia</a:t>
            </a:r>
            <a:r>
              <a:rPr lang="en-US" sz="6000" b="1" dirty="0" smtClean="0"/>
              <a:t> Tim)</a:t>
            </a:r>
            <a:r>
              <a:rPr lang="en-US" dirty="0" err="1" smtClean="0"/>
              <a:t>Comiler</a:t>
            </a:r>
            <a:r>
              <a:rPr lang="en-US" dirty="0" smtClean="0"/>
              <a:t> </a:t>
            </a:r>
            <a:r>
              <a:rPr lang="en-US" dirty="0" smtClean="0"/>
              <a:t>C</a:t>
            </a:r>
            <a:r>
              <a:rPr lang="en-US" dirty="0" smtClean="0"/>
              <a:t>++ on z/OS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60" y="371916"/>
            <a:ext cx="1603201" cy="203824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350784" y="490784"/>
            <a:ext cx="451476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am </a:t>
            </a:r>
            <a:r>
              <a:rPr lang="en-US" dirty="0" err="1" smtClean="0"/>
              <a:t>Joggin</a:t>
            </a:r>
            <a:r>
              <a:rPr lang="en-US" dirty="0" smtClean="0"/>
              <a:t> here great blond one KIM Johnson</a:t>
            </a:r>
          </a:p>
          <a:p>
            <a:r>
              <a:rPr lang="en-US" dirty="0" smtClean="0"/>
              <a:t>The police are </a:t>
            </a:r>
            <a:r>
              <a:rPr lang="en-US" dirty="0" err="1" smtClean="0"/>
              <a:t>everytone</a:t>
            </a:r>
            <a:r>
              <a:rPr lang="en-US" dirty="0" smtClean="0"/>
              <a:t> and the </a:t>
            </a:r>
            <a:r>
              <a:rPr lang="en-US" dirty="0" err="1" smtClean="0"/>
              <a:t>miltiyar</a:t>
            </a:r>
            <a:endParaRPr lang="en-US" dirty="0" smtClean="0"/>
          </a:p>
          <a:p>
            <a:r>
              <a:rPr lang="en-US" dirty="0" smtClean="0"/>
              <a:t>I want to do </a:t>
            </a:r>
            <a:r>
              <a:rPr lang="en-US" dirty="0" err="1" smtClean="0"/>
              <a:t>kiddpron</a:t>
            </a:r>
            <a:r>
              <a:rPr lang="en-US" dirty="0" smtClean="0"/>
              <a:t> </a:t>
            </a:r>
            <a:r>
              <a:rPr lang="en-US" dirty="0" err="1" smtClean="0"/>
              <a:t>agin</a:t>
            </a:r>
            <a:r>
              <a:rPr lang="en-US" dirty="0" smtClean="0"/>
              <a:t> with you.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8377" y="6343650"/>
            <a:ext cx="4219575" cy="5143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8935260" y="4420507"/>
            <a:ext cx="528645" cy="53965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205517" y="259482"/>
            <a:ext cx="22507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 fat one is on Z/OS</a:t>
            </a:r>
          </a:p>
          <a:p>
            <a:r>
              <a:rPr lang="en-US" dirty="0" err="1" smtClean="0"/>
              <a:t>Comiler</a:t>
            </a:r>
            <a:r>
              <a:rPr lang="en-US" dirty="0" smtClean="0"/>
              <a:t> C++ on z/OS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4414" y="90243"/>
            <a:ext cx="2276475" cy="24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069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339" y="812624"/>
            <a:ext cx="3733800" cy="956764"/>
          </a:xfrm>
        </p:spPr>
        <p:txBody>
          <a:bodyPr>
            <a:normAutofit/>
          </a:bodyPr>
          <a:lstStyle/>
          <a:p>
            <a:r>
              <a:rPr lang="en-US" sz="1400" dirty="0" smtClean="0"/>
              <a:t>You are a women</a:t>
            </a:r>
            <a:endParaRPr lang="en-US" sz="1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400" y="490784"/>
            <a:ext cx="1043769" cy="16004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138" y="490784"/>
            <a:ext cx="1603201" cy="20382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882" y="490784"/>
            <a:ext cx="463841" cy="4735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032" y="314516"/>
            <a:ext cx="1055723" cy="1318341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253053" y="1400056"/>
            <a:ext cx="15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am a </a:t>
            </a:r>
            <a:r>
              <a:rPr lang="en-US" dirty="0"/>
              <a:t>women</a:t>
            </a:r>
            <a:endParaRPr lang="en-US" dirty="0"/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4972539" y="2364925"/>
            <a:ext cx="1831661" cy="328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You are a women</a:t>
            </a:r>
            <a:endParaRPr lang="en-US" sz="1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7" y="1509904"/>
            <a:ext cx="1743075" cy="2619375"/>
          </a:xfrm>
          <a:prstGeom prst="rect">
            <a:avLst/>
          </a:prstGeom>
        </p:spPr>
      </p:pic>
      <p:sp>
        <p:nvSpPr>
          <p:cNvPr id="22" name="Content Placeholder 2"/>
          <p:cNvSpPr txBox="1">
            <a:spLocks/>
          </p:cNvSpPr>
          <p:nvPr/>
        </p:nvSpPr>
        <p:spPr>
          <a:xfrm>
            <a:off x="1842833" y="3297254"/>
            <a:ext cx="1831661" cy="328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 smtClean="0"/>
              <a:t>She is a women</a:t>
            </a:r>
            <a:endParaRPr lang="en-US" sz="1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3585908" y="2144911"/>
            <a:ext cx="5325035" cy="1527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4094738" y="486523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ipx.nonPiceRastatta.nonPoliceSanMesoCourt</a:t>
            </a:r>
            <a:r>
              <a:rPr lang="en-US" dirty="0" smtClean="0"/>
              <a:t>{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ghcoeho</a:t>
            </a:r>
            <a:r>
              <a:rPr lang="en-US" dirty="0" smtClean="0"/>
              <a:t>(&lt;s&gt;jackon5&lt;/s&gt;)		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ghocheo</a:t>
            </a:r>
            <a:r>
              <a:rPr lang="en-US" dirty="0" smtClean="0"/>
              <a:t>(&lt;s&gt;</a:t>
            </a:r>
            <a:r>
              <a:rPr lang="en-US" dirty="0" err="1" smtClean="0"/>
              <a:t>mika</a:t>
            </a:r>
            <a:r>
              <a:rPr lang="en-US" dirty="0" smtClean="0"/>
              <a:t>&lt;/s&gt;cola5&lt;/s&gt;)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15" idx="2"/>
          </p:cNvCxnSpPr>
          <p:nvPr/>
        </p:nvCxnSpPr>
        <p:spPr>
          <a:xfrm>
            <a:off x="7402285" y="2091229"/>
            <a:ext cx="128069" cy="2373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7767846" y="4040162"/>
            <a:ext cx="3199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am a women: I don’t want that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100047" y="215153"/>
            <a:ext cx="170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Vinginia</a:t>
            </a:r>
            <a:r>
              <a:rPr lang="en-US" dirty="0" smtClean="0"/>
              <a:t> </a:t>
            </a:r>
            <a:r>
              <a:rPr lang="en-US" dirty="0" err="1" smtClean="0"/>
              <a:t>Favours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758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6339" y="812624"/>
            <a:ext cx="3733800" cy="956764"/>
          </a:xfrm>
        </p:spPr>
        <p:txBody>
          <a:bodyPr>
            <a:normAutofit/>
          </a:bodyPr>
          <a:lstStyle/>
          <a:p>
            <a:r>
              <a:rPr lang="en-US" sz="1400" dirty="0" smtClean="0"/>
              <a:t>You are a women</a:t>
            </a:r>
            <a:endParaRPr lang="en-US" sz="1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400" y="490784"/>
            <a:ext cx="1043769" cy="16004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138" y="490784"/>
            <a:ext cx="1603201" cy="20382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882" y="490784"/>
            <a:ext cx="463841" cy="47350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032" y="314516"/>
            <a:ext cx="1055723" cy="131834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7" y="1509904"/>
            <a:ext cx="1743075" cy="261937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4094738" y="486523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 smtClean="0"/>
              <a:t>ipx.nonPiceRastatta.nonPoliceSanMesoCourt</a:t>
            </a:r>
            <a:r>
              <a:rPr lang="en-US" dirty="0" smtClean="0"/>
              <a:t>{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ghcoeho</a:t>
            </a:r>
            <a:r>
              <a:rPr lang="en-US" dirty="0" smtClean="0"/>
              <a:t>(&lt;s&gt;jackon5&lt;/s&gt;)		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ghocheo</a:t>
            </a:r>
            <a:r>
              <a:rPr lang="en-US" dirty="0" smtClean="0"/>
              <a:t>(&lt;s&gt;</a:t>
            </a:r>
            <a:r>
              <a:rPr lang="en-US" dirty="0" err="1" smtClean="0"/>
              <a:t>mika</a:t>
            </a:r>
            <a:r>
              <a:rPr lang="en-US" dirty="0" smtClean="0"/>
              <a:t>&lt;/s&gt;cola5&lt;/s&gt;)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100047" y="215153"/>
            <a:ext cx="170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Vinginia</a:t>
            </a:r>
            <a:r>
              <a:rPr lang="en-US" dirty="0" smtClean="0"/>
              <a:t> </a:t>
            </a:r>
            <a:r>
              <a:rPr lang="en-US" dirty="0" err="1" smtClean="0"/>
              <a:t>Favours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77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400" y="490784"/>
            <a:ext cx="1043769" cy="160044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195" y="2161130"/>
            <a:ext cx="1603201" cy="203824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2882" y="490784"/>
            <a:ext cx="463841" cy="4735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7" y="1509904"/>
            <a:ext cx="1743075" cy="261937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358741" y="5452010"/>
            <a:ext cx="48332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/>
              <a:t>ipx.nonPiceRastatta.nonPoliceSanMesoCourt</a:t>
            </a:r>
            <a:r>
              <a:rPr lang="en-US" dirty="0" smtClean="0"/>
              <a:t>{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ghcoeho</a:t>
            </a:r>
            <a:r>
              <a:rPr lang="en-US" dirty="0" smtClean="0"/>
              <a:t>(&lt;s&gt;jackon5&lt;/s&gt;)		</a:t>
            </a:r>
          </a:p>
          <a:p>
            <a:r>
              <a:rPr lang="en-US" dirty="0" smtClean="0"/>
              <a:t>	</a:t>
            </a:r>
            <a:r>
              <a:rPr lang="en-US" dirty="0" err="1" smtClean="0"/>
              <a:t>ghocheo</a:t>
            </a:r>
            <a:r>
              <a:rPr lang="en-US" dirty="0" smtClean="0"/>
              <a:t>(&lt;s&gt;</a:t>
            </a:r>
            <a:r>
              <a:rPr lang="en-US" dirty="0" err="1" smtClean="0"/>
              <a:t>mika</a:t>
            </a:r>
            <a:r>
              <a:rPr lang="en-US" dirty="0" smtClean="0"/>
              <a:t>&lt;/s&gt;cola5&lt;/s&gt;)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100047" y="215153"/>
            <a:ext cx="1708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Vinginia</a:t>
            </a:r>
            <a:r>
              <a:rPr lang="en-US" dirty="0" smtClean="0"/>
              <a:t> </a:t>
            </a:r>
            <a:r>
              <a:rPr lang="en-US" dirty="0" err="1" smtClean="0"/>
              <a:t>Favours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330883" y="2857084"/>
            <a:ext cx="20714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err="1" smtClean="0"/>
              <a:t>Kiddiporn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8279637" y="1263990"/>
            <a:ext cx="1911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Kiddiporn</a:t>
            </a:r>
            <a:r>
              <a:rPr lang="en-US" b="1" dirty="0"/>
              <a:t> </a:t>
            </a:r>
            <a:r>
              <a:rPr lang="en-US" dirty="0"/>
              <a:t>on z/OS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65778" y="6475774"/>
            <a:ext cx="5413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KIDNAPPING, PENTAGION INTERNAL KINDERGARNDER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7924169" y="394526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C++,DHML(small than </a:t>
            </a:r>
            <a:r>
              <a:rPr lang="en-US" dirty="0" err="1" smtClean="0"/>
              <a:t>ejb</a:t>
            </a:r>
            <a:r>
              <a:rPr lang="en-US" dirty="0" smtClean="0"/>
              <a:t>,         before </a:t>
            </a:r>
            <a:r>
              <a:rPr lang="en-US" dirty="0" err="1" smtClean="0"/>
              <a:t>ajp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Cola5</a:t>
            </a:r>
          </a:p>
          <a:p>
            <a:r>
              <a:rPr lang="en-US" dirty="0" smtClean="0"/>
              <a:t>shakers pizza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9635" y="5109153"/>
            <a:ext cx="390476" cy="6857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429" y="4265321"/>
            <a:ext cx="2355454" cy="158176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20405" y="5812520"/>
            <a:ext cx="3214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ghocheo</a:t>
            </a:r>
            <a:r>
              <a:rPr lang="en-US" dirty="0" smtClean="0"/>
              <a:t>(&lt;s&gt;</a:t>
            </a:r>
            <a:r>
              <a:rPr lang="en-US" dirty="0" err="1" smtClean="0"/>
              <a:t>mika</a:t>
            </a:r>
            <a:r>
              <a:rPr lang="en-US" dirty="0" smtClean="0"/>
              <a:t>&lt;/s&gt;cola5&lt;/s&gt;)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6190" y="4765495"/>
            <a:ext cx="1019175" cy="981075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H="1">
            <a:off x="4636530" y="2273670"/>
            <a:ext cx="2989302" cy="2782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00769" y="2570260"/>
            <a:ext cx="491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705745" y="4430729"/>
            <a:ext cx="1364198" cy="332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500" y="4732629"/>
            <a:ext cx="600000" cy="182857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05964" y="4098017"/>
            <a:ext cx="26482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10"/>
              </a:rPr>
              <a:t>https://www.gaggenau.de</a:t>
            </a:r>
            <a:endParaRPr lang="en-US" dirty="0" smtClean="0"/>
          </a:p>
          <a:p>
            <a:r>
              <a:rPr lang="en-US" dirty="0" smtClean="0"/>
              <a:t>/michelbach.684.htm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1973943" y="2426070"/>
            <a:ext cx="5804289" cy="264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792" y="2018226"/>
            <a:ext cx="2857500" cy="1600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4040" y="2683861"/>
            <a:ext cx="1019175" cy="981075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 flipH="1">
            <a:off x="2126343" y="2578470"/>
            <a:ext cx="5804289" cy="26477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343" y="5464811"/>
            <a:ext cx="474201" cy="72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5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716" y="0"/>
            <a:ext cx="2036284" cy="20787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" y="372291"/>
            <a:ext cx="2693852" cy="15152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5782" y="2959"/>
            <a:ext cx="344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IBM, </a:t>
            </a:r>
            <a:r>
              <a:rPr lang="en-US" dirty="0" err="1" smtClean="0"/>
              <a:t>Damiler</a:t>
            </a:r>
            <a:r>
              <a:rPr lang="en-US" dirty="0" smtClean="0"/>
              <a:t> Planning Atom Bomb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01543" y="291605"/>
            <a:ext cx="4842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mallorca</a:t>
            </a:r>
            <a:r>
              <a:rPr lang="en-US" dirty="0" smtClean="0"/>
              <a:t> </a:t>
            </a:r>
            <a:r>
              <a:rPr lang="en-US" dirty="0" err="1" smtClean="0"/>
              <a:t>kaiser</a:t>
            </a:r>
            <a:r>
              <a:rPr lang="en-US" dirty="0" smtClean="0"/>
              <a:t> </a:t>
            </a:r>
            <a:r>
              <a:rPr lang="en-US" dirty="0" err="1" smtClean="0"/>
              <a:t>kaffe</a:t>
            </a:r>
            <a:r>
              <a:rPr lang="en-US" dirty="0" smtClean="0"/>
              <a:t>, to take an island in violation</a:t>
            </a:r>
          </a:p>
          <a:p>
            <a:r>
              <a:rPr lang="en-US" dirty="0" smtClean="0"/>
              <a:t>Of all the laws except </a:t>
            </a:r>
            <a:r>
              <a:rPr lang="en-US" b="1" dirty="0" smtClean="0"/>
              <a:t>one.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06" y="3905794"/>
            <a:ext cx="2834640" cy="28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27771" y="342900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Kim(</a:t>
            </a:r>
            <a:r>
              <a:rPr lang="en-US" dirty="0" err="1" smtClean="0"/>
              <a:t>berly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296742" y="2967335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ISLAND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33476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17" y="1509904"/>
            <a:ext cx="1743075" cy="261937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192" y="4282683"/>
            <a:ext cx="600000" cy="182857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285435" y="2450259"/>
            <a:ext cx="273664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PENTAGION</a:t>
            </a:r>
          </a:p>
          <a:p>
            <a:r>
              <a:rPr lang="en-US" b="1" dirty="0" smtClean="0"/>
              <a:t>  - Kidnapping</a:t>
            </a:r>
          </a:p>
          <a:p>
            <a:r>
              <a:rPr lang="en-US" b="1" dirty="0"/>
              <a:t> </a:t>
            </a:r>
            <a:r>
              <a:rPr lang="en-US" b="1" dirty="0" smtClean="0"/>
              <a:t> - California</a:t>
            </a:r>
          </a:p>
          <a:p>
            <a:r>
              <a:rPr lang="en-US" b="1" dirty="0"/>
              <a:t> </a:t>
            </a:r>
            <a:r>
              <a:rPr lang="en-US" b="1" dirty="0" smtClean="0"/>
              <a:t>- Silicon Valley Kidnapping</a:t>
            </a:r>
          </a:p>
          <a:p>
            <a:r>
              <a:rPr lang="en-US" b="1" dirty="0" smtClean="0"/>
              <a:t>- Foster City Kidnaping</a:t>
            </a:r>
          </a:p>
          <a:p>
            <a:r>
              <a:rPr lang="en-US" b="1" dirty="0" smtClean="0"/>
              <a:t>- </a:t>
            </a:r>
            <a:r>
              <a:rPr lang="en-US" b="1" dirty="0" err="1" smtClean="0"/>
              <a:t>Millonaire</a:t>
            </a:r>
            <a:r>
              <a:rPr lang="en-US" b="1" dirty="0" smtClean="0"/>
              <a:t> Kidnapping</a:t>
            </a:r>
          </a:p>
          <a:p>
            <a:pPr marL="285750" indent="-285750">
              <a:buFontTx/>
              <a:buChar char="-"/>
            </a:pPr>
            <a:endParaRPr lang="en-US" b="1" dirty="0"/>
          </a:p>
          <a:p>
            <a:r>
              <a:rPr lang="en-US" b="1" dirty="0" smtClean="0"/>
              <a:t> - Child Molestation</a:t>
            </a:r>
          </a:p>
          <a:p>
            <a:pPr marL="285750" indent="-285750">
              <a:buFontTx/>
              <a:buChar char="-"/>
            </a:pPr>
            <a:r>
              <a:rPr lang="en-US" b="1" dirty="0" err="1" smtClean="0"/>
              <a:t>Extorion</a:t>
            </a:r>
            <a:r>
              <a:rPr lang="en-US" b="1" dirty="0" smtClean="0"/>
              <a:t> (</a:t>
            </a:r>
            <a:r>
              <a:rPr lang="en-US" b="1" dirty="0" err="1" smtClean="0"/>
              <a:t>affif</a:t>
            </a:r>
            <a:r>
              <a:rPr lang="en-US" b="1" dirty="0" smtClean="0"/>
              <a:t> </a:t>
            </a:r>
            <a:r>
              <a:rPr lang="en-US" b="1" dirty="0" err="1" smtClean="0"/>
              <a:t>ronson</a:t>
            </a:r>
            <a:r>
              <a:rPr lang="en-US" b="1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Murder</a:t>
            </a:r>
          </a:p>
        </p:txBody>
      </p:sp>
      <p:sp>
        <p:nvSpPr>
          <p:cNvPr id="3" name="Rectangle 2"/>
          <p:cNvSpPr/>
          <p:nvPr/>
        </p:nvSpPr>
        <p:spPr>
          <a:xfrm>
            <a:off x="7884052" y="2450259"/>
            <a:ext cx="1382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 smtClean="0"/>
              <a:t>TREASON</a:t>
            </a:r>
            <a:endParaRPr lang="en-US" b="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831" y="3173125"/>
            <a:ext cx="1261551" cy="84717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9314" y="2019368"/>
            <a:ext cx="1043769" cy="160044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902" y="4607193"/>
            <a:ext cx="2076938" cy="1163085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0983" y="5310715"/>
            <a:ext cx="740775" cy="71308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78862" y="0"/>
            <a:ext cx="2036284" cy="2078707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35" y="290208"/>
            <a:ext cx="3356053" cy="188778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5525" y="3841448"/>
            <a:ext cx="2276475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1545" y="4173133"/>
            <a:ext cx="1303076" cy="13030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2510" y="5714239"/>
            <a:ext cx="876300" cy="8763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598308" y="5410926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 RED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323271" y="3987657"/>
            <a:ext cx="1261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IBM GREEN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94117" y="275762"/>
            <a:ext cx="519013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ipx.nonPiceRastatta.nonPoliceSanMesoCourt</a:t>
            </a:r>
            <a:endParaRPr lang="en-US" dirty="0" smtClean="0"/>
          </a:p>
          <a:p>
            <a:r>
              <a:rPr lang="en-US" b="1" dirty="0" err="1" smtClean="0"/>
              <a:t>nonPoliceScheduler</a:t>
            </a:r>
            <a:r>
              <a:rPr lang="en-US" b="1" dirty="0" smtClean="0"/>
              <a:t>: LUX(</a:t>
            </a:r>
            <a:r>
              <a:rPr lang="en-US" b="1" dirty="0" err="1" smtClean="0"/>
              <a:t>Cointion,Schaffenahuause</a:t>
            </a:r>
            <a:r>
              <a:rPr lang="en-US" b="1" dirty="0" smtClean="0"/>
              <a:t>)</a:t>
            </a:r>
          </a:p>
          <a:p>
            <a:r>
              <a:rPr lang="en-US" dirty="0" err="1" smtClean="0"/>
              <a:t>Ghocheo</a:t>
            </a:r>
            <a:r>
              <a:rPr lang="en-US" dirty="0" smtClean="0"/>
              <a:t>(</a:t>
            </a:r>
            <a:r>
              <a:rPr lang="en-US" dirty="0" err="1" smtClean="0"/>
              <a:t>nonPiceWife</a:t>
            </a:r>
            <a:r>
              <a:rPr lang="en-US" dirty="0" smtClean="0"/>
              <a:t>) will want money 3M,6M,1Y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2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247" y="188686"/>
            <a:ext cx="2036284" cy="20787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1873608"/>
            <a:ext cx="7011636" cy="4665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891" y="188686"/>
            <a:ext cx="5159692" cy="27431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18171" y="3135086"/>
            <a:ext cx="1453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BLUE FISH CT.</a:t>
            </a:r>
          </a:p>
          <a:p>
            <a:r>
              <a:rPr lang="en-US" dirty="0" smtClean="0"/>
              <a:t>MARLIN AVE.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1480457" y="2931885"/>
            <a:ext cx="7663543" cy="420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1378857" y="2768823"/>
            <a:ext cx="7779657" cy="849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5724" y="2131662"/>
            <a:ext cx="1043769" cy="160044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7547" y="4815338"/>
            <a:ext cx="614437" cy="94213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9318171" y="4934794"/>
            <a:ext cx="10166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Kimberly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346" y="4599800"/>
            <a:ext cx="654755" cy="66839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106" y="4670433"/>
            <a:ext cx="794104" cy="44668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151" y="5409819"/>
            <a:ext cx="654755" cy="6683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911" y="5480452"/>
            <a:ext cx="794104" cy="44668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478" y="6068183"/>
            <a:ext cx="654755" cy="66839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238" y="6138816"/>
            <a:ext cx="794104" cy="44668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4151" y="3967445"/>
            <a:ext cx="654755" cy="66839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911" y="4038078"/>
            <a:ext cx="794104" cy="446684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1494185" y="848987"/>
            <a:ext cx="10193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/>
              <a:t>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53558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59" y="261257"/>
            <a:ext cx="2302255" cy="345967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03834" y="-137983"/>
            <a:ext cx="10193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/>
              <a:t>?</a:t>
            </a:r>
            <a:endParaRPr lang="en-US" sz="96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502983"/>
              </p:ext>
            </p:extLst>
          </p:nvPr>
        </p:nvGraphicFramePr>
        <p:xfrm>
          <a:off x="3212525" y="261257"/>
          <a:ext cx="8874746" cy="10871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Worksheet" r:id="rId4" imgW="13058742" imgH="11839433" progId="Excel.Sheet.12">
                  <p:embed/>
                </p:oleObj>
              </mc:Choice>
              <mc:Fallback>
                <p:oleObj name="Worksheet" r:id="rId4" imgW="13058742" imgH="11839433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2525" y="261257"/>
                        <a:ext cx="8874746" cy="10871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2973" y="4203909"/>
            <a:ext cx="1043769" cy="16004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359" y="3922718"/>
            <a:ext cx="2276475" cy="2476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7" y="4743125"/>
            <a:ext cx="1189004" cy="7912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672" y="4246770"/>
            <a:ext cx="775518" cy="5207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96" y="4821755"/>
            <a:ext cx="735736" cy="4895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2018" y="5420699"/>
            <a:ext cx="766134" cy="5523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9" y="5436526"/>
            <a:ext cx="1189004" cy="791228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1103086" y="4767556"/>
            <a:ext cx="934104" cy="543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103086" y="4192571"/>
            <a:ext cx="999887" cy="59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1189214" y="5420699"/>
            <a:ext cx="911181" cy="72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96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25106" y="1665188"/>
            <a:ext cx="103668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I am dead and still  talking                                      </a:t>
            </a:r>
            <a:r>
              <a:rPr lang="en-US" sz="1200" dirty="0" err="1" smtClean="0"/>
              <a:t>Pollicsh</a:t>
            </a:r>
            <a:r>
              <a:rPr lang="en-US" sz="1200" dirty="0" smtClean="0"/>
              <a:t> have </a:t>
            </a:r>
            <a:r>
              <a:rPr lang="en-US" sz="1200" dirty="0" err="1" smtClean="0"/>
              <a:t>cheeryre</a:t>
            </a:r>
            <a:r>
              <a:rPr lang="en-US" sz="1200" dirty="0" smtClean="0"/>
              <a:t> </a:t>
            </a:r>
            <a:r>
              <a:rPr lang="en-US" sz="1200" dirty="0" err="1" smtClean="0"/>
              <a:t>Petznick</a:t>
            </a:r>
            <a:r>
              <a:rPr lang="en-US" sz="1200" dirty="0" smtClean="0"/>
              <a:t>, 7 Year old full of blow jobs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44" y="517407"/>
            <a:ext cx="775518" cy="520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8" y="1092392"/>
            <a:ext cx="735736" cy="489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90" y="1691336"/>
            <a:ext cx="766134" cy="55231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44290" y="566695"/>
            <a:ext cx="3582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will call on in 2 </a:t>
            </a:r>
            <a:r>
              <a:rPr lang="en-US" dirty="0" err="1" smtClean="0"/>
              <a:t>monts</a:t>
            </a:r>
            <a:r>
              <a:rPr lang="en-US" dirty="0" smtClean="0"/>
              <a:t> court </a:t>
            </a:r>
            <a:r>
              <a:rPr lang="en-US" dirty="0" err="1" smtClean="0"/>
              <a:t>Rastatt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44290" y="1811572"/>
            <a:ext cx="15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am a women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86" y="2796056"/>
            <a:ext cx="775518" cy="5207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10" y="3371041"/>
            <a:ext cx="735736" cy="4895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32" y="3969985"/>
            <a:ext cx="766134" cy="55231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391133" y="3316842"/>
            <a:ext cx="3582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will call on in 2 </a:t>
            </a:r>
            <a:r>
              <a:rPr lang="en-US" dirty="0" err="1" smtClean="0"/>
              <a:t>monts</a:t>
            </a:r>
            <a:r>
              <a:rPr lang="en-US" dirty="0" smtClean="0"/>
              <a:t> court </a:t>
            </a:r>
            <a:r>
              <a:rPr lang="en-US" dirty="0" err="1" smtClean="0"/>
              <a:t>Rastatt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391132" y="4090221"/>
            <a:ext cx="4640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am a women §1851 </a:t>
            </a:r>
            <a:r>
              <a:rPr lang="en-US" dirty="0" err="1" smtClean="0"/>
              <a:t>Presidnet</a:t>
            </a:r>
            <a:r>
              <a:rPr lang="en-US" dirty="0" smtClean="0"/>
              <a:t>.. I am a  </a:t>
            </a:r>
            <a:r>
              <a:rPr lang="en-US" dirty="0" smtClean="0"/>
              <a:t>women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44" y="77072"/>
            <a:ext cx="2276475" cy="2476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90" y="2403036"/>
            <a:ext cx="2276475" cy="2476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8353" y="839102"/>
            <a:ext cx="1080573" cy="11030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0448" y="1851039"/>
            <a:ext cx="640084" cy="6534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1211" y="470092"/>
            <a:ext cx="775518" cy="5207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835" y="1045077"/>
            <a:ext cx="735736" cy="4895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1557" y="1644021"/>
            <a:ext cx="766134" cy="552313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0446729" y="1735511"/>
            <a:ext cx="15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am a women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4715" y="77072"/>
            <a:ext cx="2276475" cy="2476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669" y="2796056"/>
            <a:ext cx="775518" cy="52078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293" y="3371041"/>
            <a:ext cx="735736" cy="4895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8015" y="3969985"/>
            <a:ext cx="766134" cy="552313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10585415" y="4090221"/>
            <a:ext cx="15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am a women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173" y="2403036"/>
            <a:ext cx="2276475" cy="2476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06" y="5024049"/>
            <a:ext cx="775518" cy="52078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0" y="5599034"/>
            <a:ext cx="735736" cy="48959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852" y="6197978"/>
            <a:ext cx="766134" cy="552313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364252" y="6318214"/>
            <a:ext cx="15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am a women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10" y="4631029"/>
            <a:ext cx="2276475" cy="2476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173" y="5057032"/>
            <a:ext cx="775518" cy="52078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797" y="5632017"/>
            <a:ext cx="735736" cy="48959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1519" y="6230961"/>
            <a:ext cx="766134" cy="552313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0598919" y="6351197"/>
            <a:ext cx="15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am a women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1173" y="4700037"/>
            <a:ext cx="2276475" cy="2476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2289" y="3910575"/>
            <a:ext cx="640084" cy="65341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4376" y="3346979"/>
            <a:ext cx="640084" cy="65341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1572" y="2900310"/>
            <a:ext cx="640084" cy="65341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560" y="3686174"/>
            <a:ext cx="1922330" cy="533711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1078866" y="4090221"/>
            <a:ext cx="3072522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637" y="33617"/>
            <a:ext cx="1691355" cy="172659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793888" y="423620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Ur_ur_opi:1946</a:t>
            </a:r>
          </a:p>
          <a:p>
            <a:r>
              <a:rPr lang="en-US" dirty="0" err="1" smtClean="0"/>
              <a:t>Cherrytree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732" y="4958084"/>
            <a:ext cx="600000" cy="1828571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3307" y="3109441"/>
            <a:ext cx="1023777" cy="61646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6836" y="86985"/>
            <a:ext cx="1023777" cy="616468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126836" y="380167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Michaela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0321" y="2649"/>
            <a:ext cx="590476" cy="580952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-118764" y="253810"/>
            <a:ext cx="94887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/>
              <a:t>?</a:t>
            </a:r>
            <a:endParaRPr lang="en-US" sz="9600" dirty="0"/>
          </a:p>
        </p:txBody>
      </p:sp>
      <p:sp>
        <p:nvSpPr>
          <p:cNvPr id="55" name="Rectangle 54"/>
          <p:cNvSpPr/>
          <p:nvPr/>
        </p:nvSpPr>
        <p:spPr>
          <a:xfrm>
            <a:off x="5113257" y="3244595"/>
            <a:ext cx="1043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Michaela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6662" y="2944231"/>
            <a:ext cx="390476" cy="685714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7149119" y="2611390"/>
            <a:ext cx="645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Mika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0664189" y="4333162"/>
            <a:ext cx="121700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/>
              <a:t>FRANCES CREIGHTON</a:t>
            </a:r>
            <a:endParaRPr lang="en-US" sz="900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8674" y="3846052"/>
            <a:ext cx="2145458" cy="2065253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5083479" y="1842384"/>
            <a:ext cx="12446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600" dirty="0"/>
              <a:t>?</a:t>
            </a:r>
            <a:endParaRPr lang="en-US" sz="9600" dirty="0"/>
          </a:p>
        </p:txBody>
      </p:sp>
      <p:sp>
        <p:nvSpPr>
          <p:cNvPr id="62" name="Rectangle 61"/>
          <p:cNvSpPr/>
          <p:nvPr/>
        </p:nvSpPr>
        <p:spPr>
          <a:xfrm>
            <a:off x="4179046" y="4629881"/>
            <a:ext cx="1927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Michaela </a:t>
            </a:r>
            <a:r>
              <a:rPr lang="en-US" b="1" dirty="0" err="1" smtClean="0"/>
              <a:t>Daugher</a:t>
            </a:r>
            <a:endParaRPr lang="en-US" b="1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7275" y="896912"/>
            <a:ext cx="979653" cy="1136614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865107" y="2067592"/>
            <a:ext cx="145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Dr. (G) Joe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7783327" y="2506818"/>
            <a:ext cx="186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, PENTAGION </a:t>
            </a:r>
          </a:p>
          <a:p>
            <a:r>
              <a:rPr lang="en-US" b="1" dirty="0" smtClean="0"/>
              <a:t>KINDERGARNDER</a:t>
            </a:r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6925840" y="4358226"/>
            <a:ext cx="3072522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008553" y="3256931"/>
            <a:ext cx="914399" cy="56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6852550" y="6041215"/>
            <a:ext cx="25015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From: Omaha, Nebraska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6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-91840"/>
            <a:ext cx="12355269" cy="694984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987" y="-91840"/>
            <a:ext cx="2349882" cy="2398837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9036"/>
            <a:ext cx="2888343" cy="33511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79815" y="1849722"/>
            <a:ext cx="8354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Dr. Dr. </a:t>
            </a:r>
          </a:p>
          <a:p>
            <a:r>
              <a:rPr lang="en-US" dirty="0" smtClean="0"/>
              <a:t>(G) Joe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3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Kim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will call you both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Dr</a:t>
            </a:r>
            <a:r>
              <a:rPr lang="en-US" dirty="0" smtClean="0"/>
              <a:t> Rice</a:t>
            </a:r>
          </a:p>
          <a:p>
            <a:pPr lvl="1"/>
            <a:r>
              <a:rPr lang="en-US" dirty="0" err="1" smtClean="0"/>
              <a:t>Atb.eval</a:t>
            </a:r>
            <a:r>
              <a:rPr lang="en-US" dirty="0" smtClean="0"/>
              <a:t> </a:t>
            </a:r>
            <a:r>
              <a:rPr lang="en-US" dirty="0" err="1" smtClean="0"/>
              <a:t>Cherytree</a:t>
            </a:r>
            <a:r>
              <a:rPr lang="en-US" dirty="0" smtClean="0"/>
              <a:t> vs LUX(</a:t>
            </a:r>
            <a:r>
              <a:rPr lang="en-US" dirty="0" err="1" smtClean="0"/>
              <a:t>muder:Gothe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Putin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861" y="2695575"/>
            <a:ext cx="8495167" cy="400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1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Berly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5938"/>
            <a:ext cx="10515600" cy="45311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 will call at Police Putting from Mo’s Visa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084" y="2278743"/>
            <a:ext cx="9380259" cy="44176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7771" y="26881"/>
            <a:ext cx="2057143" cy="186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234" y="523851"/>
            <a:ext cx="600000" cy="182857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154474" y="192476"/>
            <a:ext cx="1927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Michaela </a:t>
            </a:r>
            <a:r>
              <a:rPr lang="en-US" b="1" dirty="0" err="1" smtClean="0"/>
              <a:t>Daugher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7982063" y="1599921"/>
            <a:ext cx="32219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Recling</a:t>
            </a:r>
            <a:r>
              <a:rPr lang="en-US" dirty="0" smtClean="0"/>
              <a:t>?, reboot?</a:t>
            </a:r>
          </a:p>
          <a:p>
            <a:r>
              <a:rPr lang="en-US" dirty="0" err="1" smtClean="0"/>
              <a:t>Vingigg</a:t>
            </a:r>
            <a:r>
              <a:rPr lang="en-US" dirty="0" smtClean="0"/>
              <a:t> JFK.UBLLET puts in room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6084" y="2282533"/>
            <a:ext cx="2276475" cy="24765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9081605" y="3553639"/>
            <a:ext cx="2963309" cy="1808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I will call you. </a:t>
            </a:r>
          </a:p>
          <a:p>
            <a:pPr algn="ctr"/>
            <a:r>
              <a:rPr lang="en-US" dirty="0" smtClean="0"/>
              <a:t>[x]no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253" y="3636264"/>
            <a:ext cx="775518" cy="5207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877" y="4211249"/>
            <a:ext cx="735736" cy="4895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2599" y="4810193"/>
            <a:ext cx="766134" cy="55231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219999" y="4930429"/>
            <a:ext cx="15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am a women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5757" y="3243244"/>
            <a:ext cx="2276475" cy="24765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0062120" y="3646650"/>
            <a:ext cx="21832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Call me google gay</a:t>
            </a:r>
            <a:endParaRPr lang="en-US" dirty="0"/>
          </a:p>
          <a:p>
            <a:r>
              <a:rPr lang="en-US" dirty="0" err="1" smtClean="0"/>
              <a:t>Ghcoheo</a:t>
            </a:r>
            <a:r>
              <a:rPr lang="en-US" dirty="0" smtClean="0"/>
              <a:t>(visa phone)</a:t>
            </a:r>
          </a:p>
        </p:txBody>
      </p:sp>
    </p:spTree>
    <p:extLst>
      <p:ext uri="{BB962C8B-B14F-4D97-AF65-F5344CB8AC3E}">
        <p14:creationId xmlns:p14="http://schemas.microsoft.com/office/powerpoint/2010/main" val="14992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257" y="89097"/>
            <a:ext cx="10515600" cy="1325563"/>
          </a:xfrm>
        </p:spPr>
        <p:txBody>
          <a:bodyPr/>
          <a:lstStyle/>
          <a:p>
            <a:r>
              <a:rPr lang="en-US" dirty="0" err="1" smtClean="0"/>
              <a:t>Berly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5938"/>
            <a:ext cx="10515600" cy="45311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MAINSTREET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771" y="26881"/>
            <a:ext cx="2057143" cy="18666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570" y="5676424"/>
            <a:ext cx="381313" cy="11620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971391" y="5372245"/>
            <a:ext cx="3036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Michaela’s </a:t>
            </a:r>
            <a:r>
              <a:rPr lang="en-US" b="1" dirty="0" err="1" smtClean="0"/>
              <a:t>Daugher</a:t>
            </a:r>
            <a:r>
              <a:rPr lang="en-US" b="1" dirty="0" smtClean="0"/>
              <a:t>, </a:t>
            </a:r>
            <a:r>
              <a:rPr lang="en-US" b="1" dirty="0" err="1" smtClean="0"/>
              <a:t>Mihceala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570" y="1923086"/>
            <a:ext cx="2276475" cy="24765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940312" y="4909769"/>
            <a:ext cx="3159361" cy="1808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275" y="4981424"/>
            <a:ext cx="778370" cy="5227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730" y="5583973"/>
            <a:ext cx="738442" cy="491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1506" y="6180313"/>
            <a:ext cx="804666" cy="58009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98985" y="6175935"/>
            <a:ext cx="2458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JFK.BULLET.(reboot)</a:t>
            </a:r>
          </a:p>
          <a:p>
            <a:r>
              <a:rPr lang="en-US" dirty="0" smtClean="0"/>
              <a:t>PREA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7037" y="2668513"/>
            <a:ext cx="1518608" cy="16520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804459" y="5024551"/>
            <a:ext cx="219131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Call me google gay</a:t>
            </a:r>
            <a:endParaRPr lang="en-US" dirty="0"/>
          </a:p>
          <a:p>
            <a:r>
              <a:rPr lang="en-US" dirty="0" err="1" smtClean="0"/>
              <a:t>Ghcoheo</a:t>
            </a:r>
            <a:r>
              <a:rPr lang="en-US" dirty="0" smtClean="0"/>
              <a:t>(visa phone)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570" y="2306740"/>
            <a:ext cx="5159692" cy="27431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9294" y="708913"/>
            <a:ext cx="1443968" cy="1474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976" y="5556911"/>
            <a:ext cx="1746324" cy="116209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3228" y="5567347"/>
            <a:ext cx="741065" cy="7565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54909" y="5676423"/>
            <a:ext cx="741065" cy="75650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113570" y="5457623"/>
            <a:ext cx="515969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050059" y="3206527"/>
            <a:ext cx="2169883" cy="162741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383087" y="1883038"/>
            <a:ext cx="14462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Channel </a:t>
            </a:r>
            <a:r>
              <a:rPr lang="en-US" sz="1400" dirty="0" err="1" smtClean="0"/>
              <a:t>Nr</a:t>
            </a:r>
            <a:r>
              <a:rPr lang="en-US" sz="1400" dirty="0" smtClean="0"/>
              <a:t>. 1</a:t>
            </a:r>
            <a:endParaRPr lang="en-US" sz="1400" dirty="0"/>
          </a:p>
        </p:txBody>
      </p:sp>
      <p:sp>
        <p:nvSpPr>
          <p:cNvPr id="29" name="Rectangle 28"/>
          <p:cNvSpPr/>
          <p:nvPr/>
        </p:nvSpPr>
        <p:spPr>
          <a:xfrm>
            <a:off x="10234755" y="5088885"/>
            <a:ext cx="220422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Channel </a:t>
            </a:r>
            <a:r>
              <a:rPr lang="en-US" sz="1400" dirty="0" err="1" smtClean="0"/>
              <a:t>Nr</a:t>
            </a:r>
            <a:r>
              <a:rPr lang="en-US" sz="1400" dirty="0" smtClean="0"/>
              <a:t>. 6504363970</a:t>
            </a:r>
            <a:endParaRPr lang="en-US" sz="1400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612" y="5140745"/>
            <a:ext cx="2276475" cy="247650"/>
          </a:xfrm>
          <a:prstGeom prst="rect">
            <a:avLst/>
          </a:prstGeom>
        </p:spPr>
      </p:pic>
      <p:sp>
        <p:nvSpPr>
          <p:cNvPr id="31" name="Down Arrow 30"/>
          <p:cNvSpPr/>
          <p:nvPr/>
        </p:nvSpPr>
        <p:spPr>
          <a:xfrm rot="10547444">
            <a:off x="4585117" y="2047293"/>
            <a:ext cx="256383" cy="34808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 rot="8326551">
            <a:off x="5689212" y="1554968"/>
            <a:ext cx="282539" cy="36988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0156" y="77939"/>
            <a:ext cx="1443968" cy="14740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3114" y="5024551"/>
            <a:ext cx="564384" cy="57614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0589" y="5711626"/>
            <a:ext cx="564384" cy="57614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91749" y="6262380"/>
            <a:ext cx="564384" cy="57614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9781" y="5770669"/>
            <a:ext cx="1742857" cy="1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73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61" y="253017"/>
            <a:ext cx="756567" cy="772328"/>
          </a:xfrm>
          <a:prstGeom prst="rect">
            <a:avLst/>
          </a:prstGeom>
        </p:spPr>
      </p:pic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968428" y="242623"/>
            <a:ext cx="2276475" cy="4531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MAINSTREET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56" y="695741"/>
            <a:ext cx="2276475" cy="2476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77" y="1638909"/>
            <a:ext cx="1627413" cy="177041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95943" y="2161687"/>
            <a:ext cx="2169883" cy="162741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804" y="1581081"/>
            <a:ext cx="1627413" cy="17704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804" y="1799379"/>
            <a:ext cx="1627413" cy="226250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7177" y="4254578"/>
            <a:ext cx="1723810" cy="73333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1804" y="4254577"/>
            <a:ext cx="1619048" cy="73333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258" y="1961320"/>
            <a:ext cx="775518" cy="52078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882" y="2536305"/>
            <a:ext cx="735736" cy="489599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1604" y="3135249"/>
            <a:ext cx="766134" cy="552313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9416776" y="3226739"/>
            <a:ext cx="1904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want to </a:t>
            </a:r>
            <a:r>
              <a:rPr lang="en-US" dirty="0" err="1" smtClean="0"/>
              <a:t>realplaer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4762" y="1568300"/>
            <a:ext cx="2276475" cy="24765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00579" y="1848800"/>
            <a:ext cx="1774952" cy="205933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579" y="1581081"/>
            <a:ext cx="1774952" cy="19309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00579" y="4248399"/>
            <a:ext cx="1774952" cy="73951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476541" y="1758121"/>
            <a:ext cx="580405" cy="349491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11433123" y="1890451"/>
            <a:ext cx="855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Michaela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9518708" y="1928108"/>
            <a:ext cx="18124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smtClean="0"/>
              <a:t>I hav</a:t>
            </a:r>
            <a:r>
              <a:rPr lang="en-US" sz="1200" smtClean="0"/>
              <a:t>e kinaped </a:t>
            </a:r>
          </a:p>
          <a:p>
            <a:r>
              <a:rPr lang="en-US" sz="1200" smtClean="0"/>
              <a:t>thee people and have </a:t>
            </a:r>
            <a:r>
              <a:rPr lang="en-US" smtClean="0"/>
              <a:t>C5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9416776" y="2536305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also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576086" y="2139922"/>
            <a:ext cx="381313" cy="116209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86065" y="3968790"/>
            <a:ext cx="390476" cy="685714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10958522" y="3635949"/>
            <a:ext cx="645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Mika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8691" y="1649973"/>
            <a:ext cx="899955" cy="918703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1128084" y="726827"/>
            <a:ext cx="501523" cy="173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073312" y="695740"/>
            <a:ext cx="6516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2:31PM</a:t>
            </a:r>
            <a:endParaRPr lang="en-US" sz="1050" dirty="0"/>
          </a:p>
        </p:txBody>
      </p:sp>
      <p:sp>
        <p:nvSpPr>
          <p:cNvPr id="75" name="TextBox 74"/>
          <p:cNvSpPr txBox="1"/>
          <p:nvPr/>
        </p:nvSpPr>
        <p:spPr>
          <a:xfrm>
            <a:off x="11604083" y="4000277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52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61" y="253017"/>
            <a:ext cx="756567" cy="77232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68428" y="242623"/>
            <a:ext cx="2276475" cy="4531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MAINSTREET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56" y="695741"/>
            <a:ext cx="2276475" cy="2476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28084" y="726827"/>
            <a:ext cx="501523" cy="173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3312" y="695740"/>
            <a:ext cx="6516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2:32PM</a:t>
            </a:r>
            <a:endParaRPr lang="en-US" sz="10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77" y="1638909"/>
            <a:ext cx="1627413" cy="1770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95943" y="2161687"/>
            <a:ext cx="2169883" cy="1627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77" y="4254578"/>
            <a:ext cx="1723810" cy="7333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229" y="2031929"/>
            <a:ext cx="775518" cy="5207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853" y="2606914"/>
            <a:ext cx="735736" cy="4895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8575" y="3205858"/>
            <a:ext cx="766134" cy="55231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863747" y="3297348"/>
            <a:ext cx="2240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want to big </a:t>
            </a:r>
            <a:r>
              <a:rPr lang="en-US" dirty="0" err="1" smtClean="0"/>
              <a:t>realplaer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733" y="1638909"/>
            <a:ext cx="2276475" cy="2476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7562" y="1801138"/>
            <a:ext cx="580405" cy="3494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574144" y="1933468"/>
            <a:ext cx="855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Michaela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965679" y="1998717"/>
            <a:ext cx="18124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smtClean="0"/>
              <a:t>I hav</a:t>
            </a:r>
            <a:r>
              <a:rPr lang="en-US" sz="1200" smtClean="0"/>
              <a:t>e kinaped </a:t>
            </a:r>
          </a:p>
          <a:p>
            <a:r>
              <a:rPr lang="en-US" sz="1200" smtClean="0"/>
              <a:t>thee people and have </a:t>
            </a:r>
            <a:r>
              <a:rPr lang="en-US" smtClean="0"/>
              <a:t>C5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916918" y="2578623"/>
            <a:ext cx="146706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I also and killed</a:t>
            </a:r>
          </a:p>
          <a:p>
            <a:r>
              <a:rPr lang="en-US" sz="1400" dirty="0" smtClean="0"/>
              <a:t>These 87 </a:t>
            </a:r>
            <a:r>
              <a:rPr lang="en-US" sz="1400" dirty="0" err="1" smtClean="0"/>
              <a:t>peple</a:t>
            </a:r>
            <a:r>
              <a:rPr lang="en-US" sz="1400" dirty="0" smtClean="0"/>
              <a:t> in</a:t>
            </a:r>
          </a:p>
          <a:p>
            <a:r>
              <a:rPr lang="en-US" sz="1400" dirty="0" smtClean="0"/>
              <a:t> relation</a:t>
            </a:r>
            <a:endParaRPr lang="en-US" sz="1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7107" y="2182939"/>
            <a:ext cx="381313" cy="116209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7107" y="3911721"/>
            <a:ext cx="390476" cy="68571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0717107" y="3551202"/>
            <a:ext cx="70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Mika,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967" y="3901849"/>
            <a:ext cx="877786" cy="49375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161" y="4059198"/>
            <a:ext cx="775518" cy="52078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067611" y="4025986"/>
            <a:ext cx="17395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 will kill all of the people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0450754" y="4621244"/>
            <a:ext cx="1847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Omaha, Nebraska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86964" y="5014385"/>
            <a:ext cx="899792" cy="8661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5203" y="5207116"/>
            <a:ext cx="390476" cy="68571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196785" y="4814444"/>
            <a:ext cx="1692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Thomas[</a:t>
            </a:r>
            <a:r>
              <a:rPr lang="en-US" dirty="0" err="1" smtClean="0"/>
              <a:t>genzer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246413" y="6323006"/>
            <a:ext cx="5475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Thomas[</a:t>
            </a:r>
            <a:r>
              <a:rPr lang="en-US" dirty="0" err="1" smtClean="0"/>
              <a:t>genzer</a:t>
            </a:r>
            <a:r>
              <a:rPr lang="en-US" dirty="0" smtClean="0"/>
              <a:t>]: import https://www.shakerspizza.com/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486" y="5764911"/>
            <a:ext cx="756567" cy="7723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641762" y="5644759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30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2436" y="5832060"/>
            <a:ext cx="661531" cy="496148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4731657" y="5880540"/>
            <a:ext cx="3354120" cy="442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476343" y="5644759"/>
            <a:ext cx="22407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650452" y="4636668"/>
            <a:ext cx="1967110" cy="413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477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716" y="0"/>
            <a:ext cx="2036284" cy="20787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" y="372291"/>
            <a:ext cx="2693852" cy="15152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5782" y="2959"/>
            <a:ext cx="344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IBM, </a:t>
            </a:r>
            <a:r>
              <a:rPr lang="en-US" dirty="0" err="1" smtClean="0"/>
              <a:t>Damiler</a:t>
            </a:r>
            <a:r>
              <a:rPr lang="en-US" dirty="0" smtClean="0"/>
              <a:t> Planning Atom Bomb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01543" y="291605"/>
            <a:ext cx="4842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mallorca</a:t>
            </a:r>
            <a:r>
              <a:rPr lang="en-US" dirty="0" smtClean="0"/>
              <a:t> </a:t>
            </a:r>
            <a:r>
              <a:rPr lang="en-US" dirty="0" err="1" smtClean="0"/>
              <a:t>kaiser</a:t>
            </a:r>
            <a:r>
              <a:rPr lang="en-US" dirty="0" smtClean="0"/>
              <a:t> </a:t>
            </a:r>
            <a:r>
              <a:rPr lang="en-US" dirty="0" err="1" smtClean="0"/>
              <a:t>kaffe</a:t>
            </a:r>
            <a:r>
              <a:rPr lang="en-US" dirty="0" smtClean="0"/>
              <a:t>, to take an island in violation</a:t>
            </a:r>
          </a:p>
          <a:p>
            <a:r>
              <a:rPr lang="en-US" dirty="0" smtClean="0"/>
              <a:t>Of all the laws except </a:t>
            </a:r>
            <a:r>
              <a:rPr lang="en-US" b="1" dirty="0" smtClean="0"/>
              <a:t>one.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06" y="3905794"/>
            <a:ext cx="2834640" cy="2834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927771" y="342900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Kim(</a:t>
            </a:r>
            <a:r>
              <a:rPr lang="en-US" dirty="0" err="1" smtClean="0"/>
              <a:t>berly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649526" y="4575894"/>
            <a:ext cx="2486364" cy="21318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5782" y="420656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17927" y="495378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 § §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22337" y="66596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ISLAND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15154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61" y="253017"/>
            <a:ext cx="756567" cy="77232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68428" y="242623"/>
            <a:ext cx="2276475" cy="4531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MAINSTREET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56" y="695741"/>
            <a:ext cx="2276475" cy="2476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28084" y="726827"/>
            <a:ext cx="501523" cy="173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3312" y="695740"/>
            <a:ext cx="6516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2:32PM</a:t>
            </a:r>
            <a:endParaRPr lang="en-US" sz="10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845" y="1798566"/>
            <a:ext cx="1627413" cy="1770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100" y="2612571"/>
            <a:ext cx="1110431" cy="94592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9415" y="2569424"/>
            <a:ext cx="1137544" cy="103221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106665" y="1966240"/>
            <a:ext cx="37206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“Pizza”, Picked up by different </a:t>
            </a:r>
            <a:r>
              <a:rPr lang="en-US" dirty="0" err="1" smtClean="0"/>
              <a:t>relitive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Secrect</a:t>
            </a:r>
            <a:r>
              <a:rPr lang="en-US" dirty="0" smtClean="0"/>
              <a:t> Password? Pickup </a:t>
            </a:r>
            <a:r>
              <a:rPr lang="en-US" dirty="0" err="1" smtClean="0"/>
              <a:t>Pasoesd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420878" y="3826126"/>
            <a:ext cx="36870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Marjunai</a:t>
            </a:r>
            <a:r>
              <a:rPr lang="en-US" dirty="0" smtClean="0"/>
              <a:t> </a:t>
            </a:r>
            <a:r>
              <a:rPr lang="en-US" dirty="0" err="1" smtClean="0"/>
              <a:t>avg</a:t>
            </a:r>
            <a:r>
              <a:rPr lang="en-US" dirty="0" smtClean="0"/>
              <a:t> </a:t>
            </a:r>
            <a:r>
              <a:rPr lang="en-US" dirty="0" err="1" smtClean="0"/>
              <a:t>Hamilition</a:t>
            </a:r>
            <a:r>
              <a:rPr lang="en-US" dirty="0" smtClean="0"/>
              <a:t>.&lt;s&gt;</a:t>
            </a:r>
            <a:r>
              <a:rPr lang="en-US" dirty="0" err="1" smtClean="0"/>
              <a:t>marx</a:t>
            </a:r>
            <a:r>
              <a:rPr lang="en-US" dirty="0" smtClean="0"/>
              <a:t>&lt;/s&gt;</a:t>
            </a:r>
          </a:p>
          <a:p>
            <a:r>
              <a:rPr lang="en-US" dirty="0" err="1" smtClean="0"/>
              <a:t>Morgn</a:t>
            </a:r>
            <a:r>
              <a:rPr lang="en-US" dirty="0" smtClean="0"/>
              <a:t> “free” </a:t>
            </a:r>
            <a:r>
              <a:rPr lang="en-US" dirty="0" err="1" smtClean="0"/>
              <a:t>freman</a:t>
            </a:r>
            <a:endParaRPr lang="en-US" dirty="0" smtClean="0"/>
          </a:p>
          <a:p>
            <a:r>
              <a:rPr lang="en-US" dirty="0" smtClean="0"/>
              <a:t>&amp; brad-ley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8587085" y="1567543"/>
            <a:ext cx="687544" cy="2902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8253024" y="3139975"/>
            <a:ext cx="13437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Criticers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Die Hard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Alien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8144167" y="1975607"/>
            <a:ext cx="13437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Criticers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Die Hard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Alien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35" y="1184492"/>
            <a:ext cx="1743075" cy="261937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588" y="3172330"/>
            <a:ext cx="756567" cy="77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9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61" y="253017"/>
            <a:ext cx="756567" cy="77232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68428" y="242623"/>
            <a:ext cx="2276475" cy="4531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MAINSTREET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56" y="695741"/>
            <a:ext cx="2276475" cy="2476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28084" y="726827"/>
            <a:ext cx="501523" cy="173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3312" y="695740"/>
            <a:ext cx="6516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2:32PM</a:t>
            </a:r>
            <a:endParaRPr lang="en-US" sz="10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77" y="1638909"/>
            <a:ext cx="1627413" cy="1770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95943" y="2161687"/>
            <a:ext cx="2169883" cy="1627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77" y="4254578"/>
            <a:ext cx="1723810" cy="7333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229" y="2031929"/>
            <a:ext cx="775518" cy="5207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853" y="2606914"/>
            <a:ext cx="735736" cy="4895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8575" y="3205858"/>
            <a:ext cx="766134" cy="55231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863747" y="3297348"/>
            <a:ext cx="2240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want to big </a:t>
            </a:r>
            <a:r>
              <a:rPr lang="en-US" dirty="0" err="1" smtClean="0"/>
              <a:t>realplaer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511" y="1608675"/>
            <a:ext cx="2276475" cy="24765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17562" y="1801138"/>
            <a:ext cx="580405" cy="34949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0574144" y="1933468"/>
            <a:ext cx="8555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Michaela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965679" y="1998717"/>
            <a:ext cx="181248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smtClean="0"/>
              <a:t>I hav</a:t>
            </a:r>
            <a:r>
              <a:rPr lang="en-US" sz="1200" smtClean="0"/>
              <a:t>e kinaped </a:t>
            </a:r>
          </a:p>
          <a:p>
            <a:r>
              <a:rPr lang="en-US" sz="1200" smtClean="0"/>
              <a:t>thee people and have </a:t>
            </a:r>
            <a:r>
              <a:rPr lang="en-US" smtClean="0"/>
              <a:t>C5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916918" y="2578623"/>
            <a:ext cx="146706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I also and killed</a:t>
            </a:r>
          </a:p>
          <a:p>
            <a:r>
              <a:rPr lang="en-US" sz="1400" dirty="0" smtClean="0"/>
              <a:t>These 87 </a:t>
            </a:r>
            <a:r>
              <a:rPr lang="en-US" sz="1400" dirty="0" err="1" smtClean="0"/>
              <a:t>peple</a:t>
            </a:r>
            <a:r>
              <a:rPr lang="en-US" sz="1400" dirty="0" smtClean="0"/>
              <a:t> in</a:t>
            </a:r>
          </a:p>
          <a:p>
            <a:r>
              <a:rPr lang="en-US" sz="1400" dirty="0" smtClean="0"/>
              <a:t> relation</a:t>
            </a:r>
            <a:endParaRPr lang="en-US" sz="1400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7107" y="2182939"/>
            <a:ext cx="381313" cy="116209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17107" y="3911721"/>
            <a:ext cx="390476" cy="68571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0717107" y="3551202"/>
            <a:ext cx="70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Mika,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7967" y="3901849"/>
            <a:ext cx="877786" cy="49375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161" y="4059198"/>
            <a:ext cx="775518" cy="52078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067611" y="4025986"/>
            <a:ext cx="17395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 will kill all of the people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10450754" y="4621244"/>
            <a:ext cx="1847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Omaha, Nebraska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86964" y="5014385"/>
            <a:ext cx="899792" cy="86615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5203" y="5207116"/>
            <a:ext cx="390476" cy="685714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196785" y="4814444"/>
            <a:ext cx="1692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Thomas[</a:t>
            </a:r>
            <a:r>
              <a:rPr lang="en-US" dirty="0" err="1" smtClean="0"/>
              <a:t>genzer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6246413" y="6323006"/>
            <a:ext cx="5475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Thomas[</a:t>
            </a:r>
            <a:r>
              <a:rPr lang="en-US" dirty="0" err="1" smtClean="0"/>
              <a:t>genzer</a:t>
            </a:r>
            <a:r>
              <a:rPr lang="en-US" dirty="0" smtClean="0"/>
              <a:t>]: import https://www.shakerspizza.com/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486" y="5764911"/>
            <a:ext cx="756567" cy="7723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641762" y="5644759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 30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942436" y="5832060"/>
            <a:ext cx="661531" cy="496148"/>
          </a:xfrm>
          <a:prstGeom prst="rect">
            <a:avLst/>
          </a:prstGeom>
        </p:spPr>
      </p:pic>
      <p:cxnSp>
        <p:nvCxnSpPr>
          <p:cNvPr id="36" name="Straight Arrow Connector 35"/>
          <p:cNvCxnSpPr/>
          <p:nvPr/>
        </p:nvCxnSpPr>
        <p:spPr>
          <a:xfrm>
            <a:off x="4731657" y="5880540"/>
            <a:ext cx="3354120" cy="442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476343" y="5644759"/>
            <a:ext cx="22407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8650452" y="4636668"/>
            <a:ext cx="1967110" cy="413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53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61" y="253017"/>
            <a:ext cx="756567" cy="77232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68428" y="242623"/>
            <a:ext cx="2276475" cy="4531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MAINSTREET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56" y="695741"/>
            <a:ext cx="2276475" cy="2476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28084" y="726827"/>
            <a:ext cx="501523" cy="173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3312" y="695740"/>
            <a:ext cx="6516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2:32PM</a:t>
            </a:r>
            <a:endParaRPr lang="en-US" sz="10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77" y="1638909"/>
            <a:ext cx="1627413" cy="1770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95943" y="2161687"/>
            <a:ext cx="2169883" cy="1627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7177" y="4254578"/>
            <a:ext cx="1723810" cy="7333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229" y="2031929"/>
            <a:ext cx="775518" cy="5207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853" y="2606914"/>
            <a:ext cx="735736" cy="48959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8575" y="3205858"/>
            <a:ext cx="766134" cy="552313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863747" y="3297348"/>
            <a:ext cx="38476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 want to throw bombs from you house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511" y="1608675"/>
            <a:ext cx="2276475" cy="24765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916918" y="2578623"/>
            <a:ext cx="146706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/>
              <a:t>I also and killed</a:t>
            </a:r>
          </a:p>
          <a:p>
            <a:r>
              <a:rPr lang="en-US" sz="1400" dirty="0" smtClean="0"/>
              <a:t>These 87 </a:t>
            </a:r>
            <a:r>
              <a:rPr lang="en-US" sz="1400" dirty="0" err="1" smtClean="0"/>
              <a:t>peple</a:t>
            </a:r>
            <a:r>
              <a:rPr lang="en-US" sz="1400" dirty="0" smtClean="0"/>
              <a:t> in</a:t>
            </a:r>
          </a:p>
          <a:p>
            <a:r>
              <a:rPr lang="en-US" sz="1400" dirty="0" smtClean="0"/>
              <a:t> relation</a:t>
            </a:r>
            <a:endParaRPr lang="en-US" sz="1400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905" y="2029638"/>
            <a:ext cx="877786" cy="49375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071" y="4094792"/>
            <a:ext cx="775518" cy="520786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916918" y="4124352"/>
            <a:ext cx="1739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I will kill all of the people</a:t>
            </a:r>
          </a:p>
          <a:p>
            <a:r>
              <a:rPr lang="en-US" sz="1200" dirty="0" smtClean="0"/>
              <a:t>[x] no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361310" y="3096513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kiddiporn</a:t>
            </a:r>
            <a:endParaRPr 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1361310" y="2757349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kidnapping</a:t>
            </a:r>
            <a:endParaRPr 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1355165" y="2349962"/>
            <a:ext cx="186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Ransom 1</a:t>
            </a:r>
            <a:r>
              <a:rPr lang="en-US" b="1" baseline="30000" dirty="0" smtClean="0"/>
              <a:t>st</a:t>
            </a:r>
            <a:r>
              <a:rPr lang="en-US" b="1" dirty="0" smtClean="0"/>
              <a:t> Grade</a:t>
            </a:r>
            <a:endParaRPr lang="en-US" b="1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6538" y="4939444"/>
            <a:ext cx="742391" cy="74239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5071" y="4758327"/>
            <a:ext cx="766134" cy="55231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879759" y="4971807"/>
            <a:ext cx="31197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Come to </a:t>
            </a:r>
            <a:r>
              <a:rPr lang="en-US" sz="1100" dirty="0" err="1" smtClean="0"/>
              <a:t>ApiGee</a:t>
            </a:r>
            <a:r>
              <a:rPr lang="en-US" sz="1100" dirty="0" smtClean="0"/>
              <a:t> with Orange</a:t>
            </a:r>
          </a:p>
          <a:p>
            <a:r>
              <a:rPr lang="en-US" sz="1100" dirty="0" smtClean="0"/>
              <a:t>Walls in </a:t>
            </a:r>
            <a:r>
              <a:rPr lang="en-US" sz="1100" dirty="0" err="1" smtClean="0"/>
              <a:t>Sanjose</a:t>
            </a:r>
            <a:r>
              <a:rPr lang="en-US" sz="1100" dirty="0" smtClean="0"/>
              <a:t>, you </a:t>
            </a:r>
            <a:r>
              <a:rPr lang="en-US" sz="1100" dirty="0" err="1" smtClean="0"/>
              <a:t>schwein</a:t>
            </a:r>
            <a:r>
              <a:rPr lang="en-US" sz="1100" dirty="0" smtClean="0"/>
              <a:t> </a:t>
            </a:r>
          </a:p>
          <a:p>
            <a:r>
              <a:rPr lang="en-US" sz="1100" dirty="0" err="1" smtClean="0"/>
              <a:t>WebShepre</a:t>
            </a:r>
            <a:r>
              <a:rPr lang="en-US" sz="1100" dirty="0" smtClean="0"/>
              <a:t> Sales, Manager Visa</a:t>
            </a:r>
          </a:p>
          <a:p>
            <a:r>
              <a:rPr lang="en-US" sz="1100" dirty="0" smtClean="0"/>
              <a:t>CVS, CARE </a:t>
            </a:r>
            <a:r>
              <a:rPr lang="en-US" sz="1100" dirty="0" err="1" smtClean="0"/>
              <a:t>nonPolicePhone</a:t>
            </a:r>
            <a:r>
              <a:rPr lang="en-US" sz="1100" dirty="0" smtClean="0"/>
              <a:t>, </a:t>
            </a:r>
            <a:r>
              <a:rPr lang="en-US" sz="1100" dirty="0" err="1" smtClean="0"/>
              <a:t>McCahtty</a:t>
            </a:r>
            <a:r>
              <a:rPr lang="en-US" sz="1100" dirty="0" smtClean="0"/>
              <a:t> Visa, FBI:CVS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8794263" y="5614145"/>
            <a:ext cx="328162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i="0" dirty="0" smtClean="0">
                <a:solidFill>
                  <a:srgbClr val="2C4557"/>
                </a:solidFill>
                <a:effectLst/>
                <a:latin typeface="Arial" panose="020B0604020202020204" pitchFamily="34" charset="0"/>
              </a:rPr>
              <a:t>API: Package </a:t>
            </a:r>
            <a:r>
              <a:rPr lang="en-US" sz="1100" b="1" i="0" dirty="0" err="1" smtClean="0">
                <a:solidFill>
                  <a:srgbClr val="2C4557"/>
                </a:solidFill>
                <a:effectLst/>
                <a:latin typeface="Arial" panose="020B0604020202020204" pitchFamily="34" charset="0"/>
              </a:rPr>
              <a:t>com.ibm.websphere.scheduler</a:t>
            </a:r>
            <a:endParaRPr lang="en-US" sz="1100" b="1" i="0" dirty="0" smtClean="0">
              <a:solidFill>
                <a:srgbClr val="2C4557"/>
              </a:solidFill>
              <a:effectLst/>
              <a:latin typeface="Arial" panose="020B0604020202020204" pitchFamily="34" charset="0"/>
            </a:endParaRPr>
          </a:p>
          <a:p>
            <a:r>
              <a:rPr lang="en-US" sz="1100" b="1" dirty="0" err="1" smtClean="0">
                <a:solidFill>
                  <a:srgbClr val="2C4557"/>
                </a:solidFill>
                <a:latin typeface="Arial" panose="020B0604020202020204" pitchFamily="34" charset="0"/>
              </a:rPr>
              <a:t>Remot</a:t>
            </a:r>
            <a:r>
              <a:rPr lang="en-US" sz="1100" b="1" dirty="0" smtClean="0">
                <a:solidFill>
                  <a:srgbClr val="2C4557"/>
                </a:solidFill>
                <a:latin typeface="Arial" panose="020B0604020202020204" pitchFamily="34" charset="0"/>
              </a:rPr>
              <a:t>: Quartz: </a:t>
            </a:r>
            <a:r>
              <a:rPr lang="en-US" sz="1100" b="1" dirty="0" err="1" smtClean="0">
                <a:solidFill>
                  <a:srgbClr val="2C4557"/>
                </a:solidFill>
                <a:latin typeface="Arial" panose="020B0604020202020204" pitchFamily="34" charset="0"/>
              </a:rPr>
              <a:t>Api</a:t>
            </a:r>
            <a:r>
              <a:rPr lang="en-US" sz="1100" b="1" dirty="0" smtClean="0">
                <a:solidFill>
                  <a:srgbClr val="2C4557"/>
                </a:solidFill>
                <a:latin typeface="Arial" panose="020B0604020202020204" pitchFamily="34" charset="0"/>
              </a:rPr>
              <a:t> San Jose, PEAK HIFHRISE</a:t>
            </a:r>
            <a:endParaRPr lang="en-US" sz="1100" b="1" i="0" dirty="0">
              <a:solidFill>
                <a:srgbClr val="2C4557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5071" y="5829588"/>
            <a:ext cx="766134" cy="552313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8055429" y="595887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Pink. </a:t>
            </a:r>
            <a:r>
              <a:rPr lang="en-US" dirty="0" err="1" smtClean="0"/>
              <a:t>Ibm.damiler.glu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486" y="5764911"/>
            <a:ext cx="756567" cy="77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861" y="253017"/>
            <a:ext cx="756567" cy="77232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68428" y="242623"/>
            <a:ext cx="2276475" cy="45311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MAINSTREET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056" y="695741"/>
            <a:ext cx="2276475" cy="2476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28084" y="726827"/>
            <a:ext cx="501523" cy="1730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73312" y="695740"/>
            <a:ext cx="65168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2:32PM</a:t>
            </a:r>
            <a:endParaRPr lang="en-US" sz="105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177" y="1638909"/>
            <a:ext cx="1627413" cy="1770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95943" y="2161687"/>
            <a:ext cx="2169883" cy="162741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361310" y="3096513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kiddiporn</a:t>
            </a:r>
            <a:endParaRPr lang="en-US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1361310" y="2757349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kidnapping</a:t>
            </a:r>
            <a:endParaRPr 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1355165" y="2349962"/>
            <a:ext cx="186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Ransom 1</a:t>
            </a:r>
            <a:r>
              <a:rPr lang="en-US" b="1" baseline="30000" dirty="0" smtClean="0"/>
              <a:t>st</a:t>
            </a:r>
            <a:r>
              <a:rPr lang="en-US" b="1" dirty="0" smtClean="0"/>
              <a:t> Grade</a:t>
            </a:r>
            <a:endParaRPr lang="en-US" b="1" dirty="0"/>
          </a:p>
        </p:txBody>
      </p:sp>
      <p:cxnSp>
        <p:nvCxnSpPr>
          <p:cNvPr id="51" name="Straight Connector 50"/>
          <p:cNvCxnSpPr>
            <a:stCxn id="49" idx="1"/>
            <a:endCxn id="49" idx="3"/>
          </p:cNvCxnSpPr>
          <p:nvPr/>
        </p:nvCxnSpPr>
        <p:spPr>
          <a:xfrm>
            <a:off x="1355165" y="2534628"/>
            <a:ext cx="18658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-77583" y="2338727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u="none" strike="noStrike" dirty="0" smtClean="0">
                <a:solidFill>
                  <a:srgbClr val="BB7A2A"/>
                </a:solidFill>
                <a:effectLst/>
                <a:latin typeface="Arial" panose="020B0604020202020204" pitchFamily="34" charset="0"/>
                <a:hlinkClick r:id="rId5" tooltip="interface in com.ibm.websphere.scheduler"/>
              </a:rPr>
              <a:t>Completed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-84355" y="2757349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u="none" strike="noStrike" dirty="0" smtClean="0">
                <a:solidFill>
                  <a:srgbClr val="BB7A2A"/>
                </a:solidFill>
                <a:effectLst/>
                <a:latin typeface="Arial" panose="020B0604020202020204" pitchFamily="34" charset="0"/>
              </a:rPr>
              <a:t>In Progress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-47444" y="3251181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u="none" strike="noStrike" dirty="0" smtClean="0">
                <a:solidFill>
                  <a:srgbClr val="BB7A2A"/>
                </a:solidFill>
                <a:effectLst/>
                <a:latin typeface="Arial" panose="020B0604020202020204" pitchFamily="34" charset="0"/>
              </a:rPr>
              <a:t>In Progress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65" y="1427540"/>
            <a:ext cx="3028950" cy="1514475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7182650" y="3620513"/>
            <a:ext cx="44432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011874" y="3691003"/>
            <a:ext cx="22322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0" u="none" strike="noStrike" dirty="0" smtClean="0">
                <a:solidFill>
                  <a:srgbClr val="BB7A2A"/>
                </a:solidFill>
                <a:effectLst/>
                <a:latin typeface="Arial" panose="020B0604020202020204" pitchFamily="34" charset="0"/>
                <a:hlinkClick r:id="rId5" tooltip="interface in com.ibm.websphere.scheduler"/>
              </a:rPr>
              <a:t>Scheduler</a:t>
            </a:r>
            <a:endParaRPr lang="en-US" b="1" i="0" u="none" strike="noStrike" dirty="0" smtClean="0">
              <a:solidFill>
                <a:srgbClr val="BB7A2A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dirty="0" smtClean="0">
                <a:solidFill>
                  <a:srgbClr val="BB7A2A"/>
                </a:solidFill>
                <a:latin typeface="Arial" panose="020B0604020202020204" pitchFamily="34" charset="0"/>
              </a:rPr>
              <a:t>3:01 PM Task</a:t>
            </a:r>
          </a:p>
          <a:p>
            <a:r>
              <a:rPr lang="en-US" b="1" dirty="0">
                <a:solidFill>
                  <a:srgbClr val="BB7A2A"/>
                </a:solidFill>
                <a:latin typeface="Arial" panose="020B0604020202020204" pitchFamily="34" charset="0"/>
              </a:rPr>
              <a:t>	 </a:t>
            </a:r>
            <a:r>
              <a:rPr lang="en-US" b="1" dirty="0" smtClean="0">
                <a:solidFill>
                  <a:srgbClr val="BB7A2A"/>
                </a:solidFill>
                <a:latin typeface="Arial" panose="020B0604020202020204" pitchFamily="34" charset="0"/>
              </a:rPr>
              <a:t>  </a:t>
            </a:r>
            <a:r>
              <a:rPr lang="en-US" b="1" dirty="0" err="1" smtClean="0">
                <a:solidFill>
                  <a:srgbClr val="BB7A2A"/>
                </a:solidFill>
                <a:latin typeface="Arial" panose="020B0604020202020204" pitchFamily="34" charset="0"/>
              </a:rPr>
              <a:t>TaskInfo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18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716" y="0"/>
            <a:ext cx="2036284" cy="20787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" y="372291"/>
            <a:ext cx="2693852" cy="15152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5782" y="2959"/>
            <a:ext cx="344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IBM, </a:t>
            </a:r>
            <a:r>
              <a:rPr lang="en-US" dirty="0" err="1" smtClean="0"/>
              <a:t>Damiler</a:t>
            </a:r>
            <a:r>
              <a:rPr lang="en-US" dirty="0" smtClean="0"/>
              <a:t> </a:t>
            </a:r>
            <a:r>
              <a:rPr lang="en-US" b="1" dirty="0" smtClean="0"/>
              <a:t>Planning</a:t>
            </a:r>
            <a:r>
              <a:rPr lang="en-US" dirty="0" smtClean="0"/>
              <a:t> Atom Bomb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901543" y="291605"/>
            <a:ext cx="4842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mallorca</a:t>
            </a:r>
            <a:r>
              <a:rPr lang="en-US" dirty="0" smtClean="0"/>
              <a:t> </a:t>
            </a:r>
            <a:r>
              <a:rPr lang="en-US" dirty="0" err="1" smtClean="0"/>
              <a:t>kaiser</a:t>
            </a:r>
            <a:r>
              <a:rPr lang="en-US" dirty="0" smtClean="0"/>
              <a:t> </a:t>
            </a:r>
            <a:r>
              <a:rPr lang="en-US" dirty="0" err="1" smtClean="0"/>
              <a:t>kaffe</a:t>
            </a:r>
            <a:r>
              <a:rPr lang="en-US" dirty="0" smtClean="0"/>
              <a:t>, to take an island in violation</a:t>
            </a:r>
          </a:p>
          <a:p>
            <a:r>
              <a:rPr lang="en-US" dirty="0" smtClean="0"/>
              <a:t>Of all the laws except </a:t>
            </a:r>
            <a:r>
              <a:rPr lang="en-US" b="1" dirty="0" smtClean="0"/>
              <a:t>one.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45782" y="420656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17927" y="538493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 § §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59" y="2015510"/>
            <a:ext cx="2691675" cy="312293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523589" y="3560231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ISLAND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997517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857250"/>
            <a:ext cx="6858000" cy="5143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716" y="0"/>
            <a:ext cx="2036284" cy="20787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" y="372291"/>
            <a:ext cx="2693852" cy="15152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5782" y="2959"/>
            <a:ext cx="328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IBM, </a:t>
            </a:r>
            <a:r>
              <a:rPr lang="en-US" dirty="0" err="1" smtClean="0"/>
              <a:t>Damiler</a:t>
            </a:r>
            <a:r>
              <a:rPr lang="en-US" dirty="0" smtClean="0"/>
              <a:t> </a:t>
            </a:r>
            <a:r>
              <a:rPr lang="en-US" b="1" dirty="0" smtClean="0"/>
              <a:t>Testing</a:t>
            </a:r>
            <a:r>
              <a:rPr lang="en-US" dirty="0" smtClean="0"/>
              <a:t> Atom Bomb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97135" y="313804"/>
            <a:ext cx="4842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mallorca</a:t>
            </a:r>
            <a:r>
              <a:rPr lang="en-US" dirty="0" smtClean="0"/>
              <a:t> </a:t>
            </a:r>
            <a:r>
              <a:rPr lang="en-US" dirty="0" err="1" smtClean="0"/>
              <a:t>kaiser</a:t>
            </a:r>
            <a:r>
              <a:rPr lang="en-US" dirty="0" smtClean="0"/>
              <a:t> </a:t>
            </a:r>
            <a:r>
              <a:rPr lang="en-US" dirty="0" err="1" smtClean="0"/>
              <a:t>kaffe</a:t>
            </a:r>
            <a:r>
              <a:rPr lang="en-US" dirty="0" smtClean="0"/>
              <a:t>, to take an island in violation</a:t>
            </a:r>
          </a:p>
          <a:p>
            <a:r>
              <a:rPr lang="en-US" dirty="0" smtClean="0"/>
              <a:t>Of all the laws except </a:t>
            </a:r>
            <a:r>
              <a:rPr lang="en-US" b="1" dirty="0" smtClean="0"/>
              <a:t>one.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45782" y="420656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17927" y="495378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 § §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59" y="2052688"/>
            <a:ext cx="2691675" cy="31229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7353994" y="372291"/>
            <a:ext cx="2486364" cy="21318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95" y="2754323"/>
            <a:ext cx="2581758" cy="145223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155716" y="3059668"/>
            <a:ext cx="230454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Morgan Douglass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(</a:t>
            </a:r>
            <a:r>
              <a:rPr lang="en-US" b="1" dirty="0" err="1" smtClean="0"/>
              <a:t>Tranl</a:t>
            </a:r>
            <a:r>
              <a:rPr lang="en-US" b="1" dirty="0" smtClean="0"/>
              <a:t>) Good </a:t>
            </a:r>
            <a:r>
              <a:rPr lang="en-US" b="1" dirty="0" err="1" smtClean="0"/>
              <a:t>Mornign</a:t>
            </a:r>
            <a:r>
              <a:rPr lang="en-US" b="1" dirty="0" smtClean="0"/>
              <a:t> </a:t>
            </a:r>
          </a:p>
          <a:p>
            <a:r>
              <a:rPr lang="en-US" b="1" dirty="0" err="1" smtClean="0"/>
              <a:t>Doulass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2528243" y="6066233"/>
            <a:ext cx="6996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Dr. Dr. Prof. </a:t>
            </a:r>
            <a:r>
              <a:rPr lang="en-US" b="1" dirty="0" err="1" smtClean="0"/>
              <a:t>h.c</a:t>
            </a:r>
            <a:r>
              <a:rPr lang="en-US" b="1" dirty="0" smtClean="0"/>
              <a:t>. Jason </a:t>
            </a:r>
            <a:r>
              <a:rPr lang="en-US" b="1" dirty="0" err="1" smtClean="0"/>
              <a:t>Nygel</a:t>
            </a:r>
            <a:r>
              <a:rPr lang="en-US" b="1" dirty="0" smtClean="0"/>
              <a:t> </a:t>
            </a:r>
            <a:r>
              <a:rPr lang="en-US" b="1" dirty="0" err="1" smtClean="0"/>
              <a:t>Petersson</a:t>
            </a:r>
            <a:r>
              <a:rPr lang="en-US" b="1" dirty="0" smtClean="0"/>
              <a:t>: Morgan you have COVID-25</a:t>
            </a:r>
          </a:p>
          <a:p>
            <a:r>
              <a:rPr lang="en-US" b="1" dirty="0"/>
              <a:t>	</a:t>
            </a:r>
            <a:r>
              <a:rPr lang="en-US" b="1" dirty="0" smtClean="0"/>
              <a:t>Call Kim(</a:t>
            </a:r>
            <a:r>
              <a:rPr lang="en-US" b="1" dirty="0" err="1" smtClean="0"/>
              <a:t>berley</a:t>
            </a:r>
            <a:r>
              <a:rPr lang="en-US" b="1" dirty="0" smtClean="0"/>
              <a:t>), and Larry (RED)                 </a:t>
            </a:r>
            <a:r>
              <a:rPr lang="en-US" b="1" dirty="0" err="1" smtClean="0"/>
              <a:t>kim</a:t>
            </a:r>
            <a:r>
              <a:rPr lang="en-US" b="1" dirty="0" smtClean="0"/>
              <a:t>[</a:t>
            </a:r>
            <a:r>
              <a:rPr lang="en-US" b="1" dirty="0" smtClean="0"/>
              <a:t>kola]</a:t>
            </a:r>
            <a:endParaRPr lang="en-US" b="1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083" y="5366401"/>
            <a:ext cx="3275917" cy="88449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151637" y="6250899"/>
            <a:ext cx="222387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No, </a:t>
            </a:r>
            <a:r>
              <a:rPr lang="en-US" sz="1600" dirty="0" err="1" smtClean="0"/>
              <a:t>mallorca</a:t>
            </a:r>
            <a:r>
              <a:rPr lang="en-US" sz="1600" dirty="0" smtClean="0"/>
              <a:t> </a:t>
            </a:r>
            <a:r>
              <a:rPr lang="en-US" sz="1600" dirty="0" err="1" smtClean="0"/>
              <a:t>kaiser</a:t>
            </a:r>
            <a:r>
              <a:rPr lang="en-US" sz="1600" dirty="0" smtClean="0"/>
              <a:t> </a:t>
            </a:r>
            <a:r>
              <a:rPr lang="en-US" sz="1600" dirty="0" err="1" smtClean="0"/>
              <a:t>kaffe</a:t>
            </a:r>
            <a:endParaRPr lang="en-US" sz="1600" dirty="0" smtClean="0"/>
          </a:p>
          <a:p>
            <a:r>
              <a:rPr lang="en-US" sz="900" strike="sngStrike" dirty="0" smtClean="0"/>
              <a:t>YMCA</a:t>
            </a:r>
            <a:endParaRPr lang="en-US" sz="9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5124764" y="2754323"/>
            <a:ext cx="1598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ISLAND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117166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716" y="0"/>
            <a:ext cx="2036284" cy="207870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2" y="372291"/>
            <a:ext cx="2693852" cy="15152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5782" y="2959"/>
            <a:ext cx="328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IBM, </a:t>
            </a:r>
            <a:r>
              <a:rPr lang="en-US" dirty="0" err="1" smtClean="0"/>
              <a:t>Damiler</a:t>
            </a:r>
            <a:r>
              <a:rPr lang="en-US" dirty="0" smtClean="0"/>
              <a:t> </a:t>
            </a:r>
            <a:r>
              <a:rPr lang="en-US" b="1" dirty="0" smtClean="0"/>
              <a:t>Testing</a:t>
            </a:r>
            <a:r>
              <a:rPr lang="en-US" dirty="0" smtClean="0"/>
              <a:t> Atom Bomb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397135" y="313804"/>
            <a:ext cx="48426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mallorca</a:t>
            </a:r>
            <a:r>
              <a:rPr lang="en-US" dirty="0" smtClean="0"/>
              <a:t> </a:t>
            </a:r>
            <a:r>
              <a:rPr lang="en-US" dirty="0" err="1" smtClean="0"/>
              <a:t>kaiser</a:t>
            </a:r>
            <a:r>
              <a:rPr lang="en-US" dirty="0" smtClean="0"/>
              <a:t> </a:t>
            </a:r>
            <a:r>
              <a:rPr lang="en-US" dirty="0" err="1" smtClean="0"/>
              <a:t>kaffe</a:t>
            </a:r>
            <a:r>
              <a:rPr lang="en-US" dirty="0" smtClean="0"/>
              <a:t>, to take an island in violation</a:t>
            </a:r>
          </a:p>
          <a:p>
            <a:r>
              <a:rPr lang="en-US" dirty="0" smtClean="0"/>
              <a:t>Of all the laws except </a:t>
            </a:r>
            <a:r>
              <a:rPr lang="en-US" b="1" dirty="0" smtClean="0"/>
              <a:t>one.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45782" y="4206562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17927" y="4953782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 § §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959" y="2052688"/>
            <a:ext cx="2691675" cy="31229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353994" y="372291"/>
            <a:ext cx="2486364" cy="21318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995" y="2754323"/>
            <a:ext cx="2581758" cy="145223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155716" y="3059668"/>
            <a:ext cx="230454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Morgan Douglass</a:t>
            </a:r>
          </a:p>
          <a:p>
            <a:endParaRPr lang="en-US" b="1" dirty="0"/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b="1" dirty="0" smtClean="0"/>
              <a:t>(</a:t>
            </a:r>
            <a:r>
              <a:rPr lang="en-US" b="1" dirty="0" err="1" smtClean="0"/>
              <a:t>Tranl</a:t>
            </a:r>
            <a:r>
              <a:rPr lang="en-US" b="1" dirty="0" smtClean="0"/>
              <a:t>) Good </a:t>
            </a:r>
            <a:r>
              <a:rPr lang="en-US" b="1" dirty="0" err="1" smtClean="0"/>
              <a:t>Mornign</a:t>
            </a:r>
            <a:r>
              <a:rPr lang="en-US" b="1" dirty="0" smtClean="0"/>
              <a:t> </a:t>
            </a:r>
          </a:p>
          <a:p>
            <a:r>
              <a:rPr lang="en-US" b="1" dirty="0" err="1" smtClean="0"/>
              <a:t>Doulass</a:t>
            </a:r>
            <a:endParaRPr lang="en-US" b="1" dirty="0"/>
          </a:p>
        </p:txBody>
      </p:sp>
      <p:sp>
        <p:nvSpPr>
          <p:cNvPr id="14" name="Rectangle 13"/>
          <p:cNvSpPr/>
          <p:nvPr/>
        </p:nvSpPr>
        <p:spPr>
          <a:xfrm>
            <a:off x="2528243" y="6066233"/>
            <a:ext cx="69967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Dr. Dr. Prof. </a:t>
            </a:r>
            <a:r>
              <a:rPr lang="en-US" b="1" dirty="0" err="1" smtClean="0"/>
              <a:t>h.c</a:t>
            </a:r>
            <a:r>
              <a:rPr lang="en-US" b="1" dirty="0" smtClean="0"/>
              <a:t>. Jason </a:t>
            </a:r>
            <a:r>
              <a:rPr lang="en-US" b="1" dirty="0" err="1" smtClean="0"/>
              <a:t>Nygel</a:t>
            </a:r>
            <a:r>
              <a:rPr lang="en-US" b="1" dirty="0" smtClean="0"/>
              <a:t> </a:t>
            </a:r>
            <a:r>
              <a:rPr lang="en-US" b="1" dirty="0" err="1" smtClean="0"/>
              <a:t>Petersson</a:t>
            </a:r>
            <a:r>
              <a:rPr lang="en-US" b="1" dirty="0" smtClean="0"/>
              <a:t>: Morgan you have COVID-25</a:t>
            </a:r>
          </a:p>
          <a:p>
            <a:r>
              <a:rPr lang="en-US" b="1" dirty="0"/>
              <a:t>	</a:t>
            </a:r>
            <a:r>
              <a:rPr lang="en-US" b="1" dirty="0" smtClean="0"/>
              <a:t>Call Kim(</a:t>
            </a:r>
            <a:r>
              <a:rPr lang="en-US" b="1" dirty="0" err="1" smtClean="0"/>
              <a:t>berley</a:t>
            </a:r>
            <a:r>
              <a:rPr lang="en-US" b="1" dirty="0" smtClean="0"/>
              <a:t>), and Larry (RED)                 </a:t>
            </a:r>
            <a:r>
              <a:rPr lang="en-US" b="1" dirty="0" err="1" smtClean="0"/>
              <a:t>kim</a:t>
            </a:r>
            <a:r>
              <a:rPr lang="en-US" b="1" dirty="0" smtClean="0"/>
              <a:t>[</a:t>
            </a:r>
            <a:r>
              <a:rPr lang="en-US" b="1" dirty="0" smtClean="0"/>
              <a:t>kola]</a:t>
            </a:r>
            <a:endParaRPr lang="en-US" b="1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083" y="5366401"/>
            <a:ext cx="3275917" cy="88449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9151637" y="6250899"/>
            <a:ext cx="2223879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/>
              <a:t>No, </a:t>
            </a:r>
            <a:r>
              <a:rPr lang="en-US" sz="1600" dirty="0" err="1" smtClean="0"/>
              <a:t>mallorca</a:t>
            </a:r>
            <a:r>
              <a:rPr lang="en-US" sz="1600" dirty="0" smtClean="0"/>
              <a:t> </a:t>
            </a:r>
            <a:r>
              <a:rPr lang="en-US" sz="1600" dirty="0" err="1" smtClean="0"/>
              <a:t>kaiser</a:t>
            </a:r>
            <a:r>
              <a:rPr lang="en-US" sz="1600" dirty="0" smtClean="0"/>
              <a:t> </a:t>
            </a:r>
            <a:r>
              <a:rPr lang="en-US" sz="1600" dirty="0" err="1" smtClean="0"/>
              <a:t>kaffe</a:t>
            </a:r>
            <a:endParaRPr lang="en-US" sz="1600" dirty="0" smtClean="0"/>
          </a:p>
          <a:p>
            <a:r>
              <a:rPr lang="en-US" sz="900" strike="sngStrike" dirty="0" smtClean="0"/>
              <a:t>YMCA</a:t>
            </a:r>
            <a:endParaRPr lang="en-US" sz="9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9597" y="1767552"/>
            <a:ext cx="6257143" cy="301904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439" y="3860909"/>
            <a:ext cx="2036284" cy="207870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054788" y="5138448"/>
            <a:ext cx="970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KIRSCHE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8" idx="0"/>
          </p:cNvCxnSpPr>
          <p:nvPr/>
        </p:nvCxnSpPr>
        <p:spPr>
          <a:xfrm flipV="1">
            <a:off x="8539953" y="4575894"/>
            <a:ext cx="611684" cy="56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781085" y="4456711"/>
            <a:ext cx="612713" cy="6992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7407" y="5653614"/>
            <a:ext cx="40116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</a:t>
            </a:r>
            <a:r>
              <a:rPr lang="en-US" dirty="0" smtClean="0"/>
              <a:t> </a:t>
            </a:r>
            <a:r>
              <a:rPr lang="en-US" dirty="0" err="1" smtClean="0"/>
              <a:t>mann</a:t>
            </a:r>
            <a:r>
              <a:rPr lang="en-US" dirty="0" smtClean="0"/>
              <a:t>(</a:t>
            </a:r>
            <a:r>
              <a:rPr lang="en-US" dirty="0" err="1" smtClean="0"/>
              <a:t>heim</a:t>
            </a:r>
            <a:r>
              <a:rPr lang="en-US" dirty="0" smtClean="0"/>
              <a:t>) </a:t>
            </a:r>
            <a:r>
              <a:rPr lang="en-US" dirty="0" err="1" smtClean="0"/>
              <a:t>kevin</a:t>
            </a:r>
            <a:r>
              <a:rPr lang="en-US" dirty="0" smtClean="0"/>
              <a:t> airport, cheery 3x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20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515" y="1854224"/>
            <a:ext cx="2036284" cy="20787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5782" y="2959"/>
            <a:ext cx="328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IBM, </a:t>
            </a:r>
            <a:r>
              <a:rPr lang="en-US" dirty="0" err="1" smtClean="0"/>
              <a:t>Damiler</a:t>
            </a:r>
            <a:r>
              <a:rPr lang="en-US" dirty="0" smtClean="0"/>
              <a:t> </a:t>
            </a:r>
            <a:r>
              <a:rPr lang="en-US" b="1" dirty="0" smtClean="0"/>
              <a:t>Testing</a:t>
            </a:r>
            <a:r>
              <a:rPr lang="en-US" dirty="0" smtClean="0"/>
              <a:t> Atom Bomb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16402" y="92859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 § §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260" y="1854225"/>
            <a:ext cx="2036284" cy="207870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389" y="1854224"/>
            <a:ext cx="2036284" cy="20787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33046" y="4585062"/>
            <a:ext cx="1566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 Vegas, IBM</a:t>
            </a:r>
          </a:p>
          <a:p>
            <a:r>
              <a:rPr lang="en-US" dirty="0" smtClean="0"/>
              <a:t>LSD </a:t>
            </a:r>
            <a:r>
              <a:rPr lang="en-US" dirty="0" err="1" smtClean="0"/>
              <a:t>Depert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01301" y="4538895"/>
            <a:ext cx="156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 Vegas, IBM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501301" y="5052526"/>
            <a:ext cx="1808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</a:t>
            </a:r>
            <a:r>
              <a:rPr lang="en-US" dirty="0" smtClean="0"/>
              <a:t> </a:t>
            </a:r>
            <a:r>
              <a:rPr lang="en-US" dirty="0" err="1" smtClean="0"/>
              <a:t>mann</a:t>
            </a:r>
            <a:r>
              <a:rPr lang="en-US" dirty="0" smtClean="0"/>
              <a:t>(</a:t>
            </a:r>
            <a:r>
              <a:rPr lang="en-US" dirty="0" err="1" smtClean="0"/>
              <a:t>heim</a:t>
            </a:r>
            <a:r>
              <a:rPr lang="en-US" dirty="0" smtClean="0"/>
              <a:t>) </a:t>
            </a:r>
          </a:p>
          <a:p>
            <a:r>
              <a:rPr lang="en-US" dirty="0" err="1" smtClean="0"/>
              <a:t>kevin</a:t>
            </a:r>
            <a:r>
              <a:rPr lang="en-US" dirty="0" smtClean="0"/>
              <a:t> airport, </a:t>
            </a:r>
          </a:p>
          <a:p>
            <a:r>
              <a:rPr lang="en-US" dirty="0" smtClean="0"/>
              <a:t>cheery 3x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946201" y="4486643"/>
            <a:ext cx="1566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 Vegas, IBM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73783" y="928593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9-1-1</a:t>
            </a:r>
            <a:endParaRPr lang="en-US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946201" y="466928"/>
            <a:ext cx="37768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 IBM </a:t>
            </a:r>
            <a:r>
              <a:rPr lang="en-US" dirty="0" err="1" smtClean="0"/>
              <a:t>exetive</a:t>
            </a:r>
            <a:r>
              <a:rPr lang="en-US" dirty="0" smtClean="0"/>
              <a:t> and </a:t>
            </a:r>
            <a:r>
              <a:rPr lang="en-US" dirty="0" err="1" smtClean="0"/>
              <a:t>Damiler</a:t>
            </a:r>
            <a:r>
              <a:rPr lang="en-US" dirty="0" smtClean="0"/>
              <a:t> </a:t>
            </a:r>
            <a:r>
              <a:rPr lang="en-US" dirty="0" err="1" smtClean="0"/>
              <a:t>Exetive</a:t>
            </a:r>
            <a:r>
              <a:rPr lang="en-US" dirty="0" smtClean="0"/>
              <a:t> </a:t>
            </a:r>
          </a:p>
          <a:p>
            <a:r>
              <a:rPr lang="en-US" dirty="0" smtClean="0"/>
              <a:t>Fire for </a:t>
            </a:r>
            <a:r>
              <a:rPr lang="en-US" dirty="0" err="1" smtClean="0"/>
              <a:t>Muder</a:t>
            </a:r>
            <a:r>
              <a:rPr lang="en-US" dirty="0" smtClean="0"/>
              <a:t> </a:t>
            </a:r>
            <a:r>
              <a:rPr lang="en-US" dirty="0" err="1" smtClean="0"/>
              <a:t>investion</a:t>
            </a:r>
            <a:r>
              <a:rPr lang="en-US" dirty="0" smtClean="0"/>
              <a:t> and usage</a:t>
            </a:r>
          </a:p>
          <a:p>
            <a:r>
              <a:rPr lang="en-US" dirty="0" smtClean="0"/>
              <a:t>Of LUX </a:t>
            </a:r>
            <a:r>
              <a:rPr lang="en-US" dirty="0" err="1" smtClean="0"/>
              <a:t>cheerytree</a:t>
            </a:r>
            <a:r>
              <a:rPr lang="en-US" dirty="0" smtClean="0"/>
              <a:t> ATB </a:t>
            </a:r>
            <a:r>
              <a:rPr lang="en-US" dirty="0" err="1" smtClean="0"/>
              <a:t>woflgang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4190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45782" y="2959"/>
            <a:ext cx="3288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IBM, </a:t>
            </a:r>
            <a:r>
              <a:rPr lang="en-US" dirty="0" err="1" smtClean="0"/>
              <a:t>Damiler</a:t>
            </a:r>
            <a:r>
              <a:rPr lang="en-US" dirty="0" smtClean="0"/>
              <a:t> </a:t>
            </a:r>
            <a:r>
              <a:rPr lang="en-US" b="1" dirty="0" smtClean="0"/>
              <a:t>Testing</a:t>
            </a:r>
            <a:r>
              <a:rPr lang="en-US" dirty="0" smtClean="0"/>
              <a:t> Atom Bomb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16402" y="928593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 § §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73783" y="928593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9-1-1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62" y="1614907"/>
            <a:ext cx="6257143" cy="30190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840" y="187625"/>
            <a:ext cx="2036284" cy="2078707"/>
          </a:xfrm>
          <a:prstGeom prst="rect">
            <a:avLst/>
          </a:prstGeom>
        </p:spPr>
      </p:pic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50909950"/>
              </p:ext>
            </p:extLst>
          </p:nvPr>
        </p:nvGraphicFramePr>
        <p:xfrm>
          <a:off x="9105878" y="2808515"/>
          <a:ext cx="2891246" cy="2992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098" y="3461657"/>
            <a:ext cx="417484" cy="4261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4017" y="4114799"/>
            <a:ext cx="417484" cy="4261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8982" y="4114799"/>
            <a:ext cx="417484" cy="42618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053" y="4207773"/>
            <a:ext cx="417484" cy="42618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666" y="4767941"/>
            <a:ext cx="417484" cy="42618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098" y="4767941"/>
            <a:ext cx="417484" cy="42618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96675" y="4950937"/>
            <a:ext cx="2309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Heidelberg-</a:t>
            </a:r>
            <a:r>
              <a:rPr lang="en-US" dirty="0" err="1" smtClean="0"/>
              <a:t>ChertyTree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562" y="4981032"/>
            <a:ext cx="2693852" cy="151529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782" y="770689"/>
            <a:ext cx="2691675" cy="312293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304073" y="404940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610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3.amazonaws.com/NARAprodstorage/opastorage/live/33/4748/31474833/content/stillpix/165-ww/Box143/Folder_B/165-ww-143B-02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923" y="502920"/>
            <a:ext cx="908685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329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1303</Words>
  <Application>Microsoft Office PowerPoint</Application>
  <PresentationFormat>Widescreen</PresentationFormat>
  <Paragraphs>336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Roboto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Kim </vt:lpstr>
      <vt:lpstr>Berly </vt:lpstr>
      <vt:lpstr>Berly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29</cp:revision>
  <dcterms:created xsi:type="dcterms:W3CDTF">2023-02-08T16:56:53Z</dcterms:created>
  <dcterms:modified xsi:type="dcterms:W3CDTF">2023-02-08T21:02:35Z</dcterms:modified>
</cp:coreProperties>
</file>